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
  </p:notesMasterIdLst>
  <p:handoutMasterIdLst>
    <p:handoutMasterId r:id="rId25"/>
  </p:handoutMasterIdLst>
  <p:sldIdLst>
    <p:sldId id="343" r:id="rId6"/>
    <p:sldId id="344" r:id="rId7"/>
    <p:sldId id="345" r:id="rId8"/>
    <p:sldId id="346" r:id="rId9"/>
    <p:sldId id="347" r:id="rId10"/>
    <p:sldId id="348" r:id="rId11"/>
    <p:sldId id="363" r:id="rId12"/>
    <p:sldId id="350" r:id="rId13"/>
    <p:sldId id="351" r:id="rId14"/>
    <p:sldId id="352" r:id="rId15"/>
    <p:sldId id="353" r:id="rId16"/>
    <p:sldId id="354" r:id="rId17"/>
    <p:sldId id="355" r:id="rId18"/>
    <p:sldId id="356" r:id="rId19"/>
    <p:sldId id="361" r:id="rId20"/>
    <p:sldId id="358" r:id="rId21"/>
    <p:sldId id="359" r:id="rId22"/>
    <p:sldId id="362" r:id="rId23"/>
  </p:sldIdLst>
  <p:sldSz cx="9144000" cy="6858000" type="screen4x3"/>
  <p:notesSz cx="6797675" cy="9926638"/>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C0"/>
    <a:srgbClr val="85A2FF"/>
    <a:srgbClr val="7596FF"/>
    <a:srgbClr val="E2E3F2"/>
    <a:srgbClr val="D1E8B6"/>
    <a:srgbClr val="FFC000"/>
    <a:srgbClr val="FF0000"/>
    <a:srgbClr val="0099FF"/>
    <a:srgbClr val="3399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53" autoAdjust="0"/>
    <p:restoredTop sz="76028" autoAdjust="0"/>
  </p:normalViewPr>
  <p:slideViewPr>
    <p:cSldViewPr>
      <p:cViewPr varScale="1">
        <p:scale>
          <a:sx n="86" d="100"/>
          <a:sy n="86" d="100"/>
        </p:scale>
        <p:origin x="1932" y="7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C2F6B-7093-4A6D-BD6B-0C9C9CA38F8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sv-SE"/>
        </a:p>
      </dgm:t>
    </dgm:pt>
    <dgm:pt modelId="{7F864630-4BBB-457D-A96A-5D4029E344E0}">
      <dgm:prSet phldrT="[Text]" custT="1"/>
      <dgm:spPr>
        <a:solidFill>
          <a:schemeClr val="accent2">
            <a:lumMod val="60000"/>
            <a:lumOff val="40000"/>
          </a:schemeClr>
        </a:solidFill>
      </dgm:spPr>
      <dgm:t>
        <a:bodyPr/>
        <a:lstStyle/>
        <a:p>
          <a:r>
            <a:rPr lang="sv-SE" sz="2000" dirty="0"/>
            <a:t>Språkutvecklingen ska fortskrida i oförminskad takt</a:t>
          </a:r>
        </a:p>
      </dgm:t>
    </dgm:pt>
    <dgm:pt modelId="{B4B5CE86-CEAF-4DB0-AD99-B9C5E493624C}" type="parTrans" cxnId="{1EE69816-2188-4F00-8866-0A1CDDA998BB}">
      <dgm:prSet/>
      <dgm:spPr/>
      <dgm:t>
        <a:bodyPr/>
        <a:lstStyle/>
        <a:p>
          <a:endParaRPr lang="sv-SE"/>
        </a:p>
      </dgm:t>
    </dgm:pt>
    <dgm:pt modelId="{61449064-41A8-4BE9-B7FF-25569D538E07}" type="sibTrans" cxnId="{1EE69816-2188-4F00-8866-0A1CDDA998BB}">
      <dgm:prSet/>
      <dgm:spPr/>
      <dgm:t>
        <a:bodyPr/>
        <a:lstStyle/>
        <a:p>
          <a:endParaRPr lang="sv-SE"/>
        </a:p>
      </dgm:t>
    </dgm:pt>
    <dgm:pt modelId="{97B97C04-B2FD-4201-A22E-54BC5579FAB8}">
      <dgm:prSet phldrT="[Text]" custT="1"/>
      <dgm:spPr>
        <a:solidFill>
          <a:schemeClr val="accent2">
            <a:lumMod val="75000"/>
          </a:schemeClr>
        </a:solidFill>
      </dgm:spPr>
      <dgm:t>
        <a:bodyPr/>
        <a:lstStyle/>
        <a:p>
          <a:r>
            <a:rPr lang="sv-SE" sz="2000" dirty="0"/>
            <a:t>Undervisningen ska anpassas</a:t>
          </a:r>
        </a:p>
      </dgm:t>
    </dgm:pt>
    <dgm:pt modelId="{9FBE012C-BD3B-4D61-AEA1-B5560EEFB8F5}" type="parTrans" cxnId="{2BACE351-CB31-49FE-A596-74BDEF85F723}">
      <dgm:prSet/>
      <dgm:spPr/>
      <dgm:t>
        <a:bodyPr/>
        <a:lstStyle/>
        <a:p>
          <a:endParaRPr lang="sv-SE"/>
        </a:p>
      </dgm:t>
    </dgm:pt>
    <dgm:pt modelId="{039A6293-32F4-4765-AFBC-F25CE5AD5544}" type="sibTrans" cxnId="{2BACE351-CB31-49FE-A596-74BDEF85F723}">
      <dgm:prSet/>
      <dgm:spPr/>
      <dgm:t>
        <a:bodyPr/>
        <a:lstStyle/>
        <a:p>
          <a:endParaRPr lang="sv-SE"/>
        </a:p>
      </dgm:t>
    </dgm:pt>
    <dgm:pt modelId="{F87A52A4-1E1D-406A-A5C6-69468BBF858C}">
      <dgm:prSet phldrT="[Text]" custT="1"/>
      <dgm:spPr>
        <a:solidFill>
          <a:schemeClr val="accent2">
            <a:lumMod val="50000"/>
          </a:schemeClr>
        </a:solidFill>
      </dgm:spPr>
      <dgm:t>
        <a:bodyPr/>
        <a:lstStyle/>
        <a:p>
          <a:r>
            <a:rPr lang="sv-SE" sz="2000" dirty="0"/>
            <a:t>Den digitala kompetensen i den egna verksamheten ska öka</a:t>
          </a:r>
        </a:p>
      </dgm:t>
    </dgm:pt>
    <dgm:pt modelId="{9E7ED4EF-DF53-459A-9DE3-2764498F7597}" type="parTrans" cxnId="{EFEC4B9A-C9A7-464C-A2F1-40E8B93BAC00}">
      <dgm:prSet/>
      <dgm:spPr/>
      <dgm:t>
        <a:bodyPr/>
        <a:lstStyle/>
        <a:p>
          <a:endParaRPr lang="sv-SE"/>
        </a:p>
      </dgm:t>
    </dgm:pt>
    <dgm:pt modelId="{B5F2342C-E881-4F86-93D8-88C059A29BD7}" type="sibTrans" cxnId="{EFEC4B9A-C9A7-464C-A2F1-40E8B93BAC00}">
      <dgm:prSet/>
      <dgm:spPr/>
      <dgm:t>
        <a:bodyPr/>
        <a:lstStyle/>
        <a:p>
          <a:endParaRPr lang="sv-SE"/>
        </a:p>
      </dgm:t>
    </dgm:pt>
    <dgm:pt modelId="{02CA8AD3-FE96-4056-9223-494FE4943CD4}" type="pres">
      <dgm:prSet presAssocID="{1CBC2F6B-7093-4A6D-BD6B-0C9C9CA38F8B}" presName="linear" presStyleCnt="0">
        <dgm:presLayoutVars>
          <dgm:dir/>
          <dgm:resizeHandles val="exact"/>
        </dgm:presLayoutVars>
      </dgm:prSet>
      <dgm:spPr/>
    </dgm:pt>
    <dgm:pt modelId="{6DFF54E1-0BC1-4628-9C9A-D010AC137F21}" type="pres">
      <dgm:prSet presAssocID="{7F864630-4BBB-457D-A96A-5D4029E344E0}" presName="comp" presStyleCnt="0"/>
      <dgm:spPr/>
    </dgm:pt>
    <dgm:pt modelId="{3BE8C3F4-228F-4173-ADE0-07D5A55A1856}" type="pres">
      <dgm:prSet presAssocID="{7F864630-4BBB-457D-A96A-5D4029E344E0}" presName="box" presStyleLbl="node1" presStyleIdx="0" presStyleCnt="3" custLinFactNeighborX="-222" custLinFactNeighborY="-3023"/>
      <dgm:spPr/>
    </dgm:pt>
    <dgm:pt modelId="{B9885990-8B81-4A9B-941D-5ADD62C875F5}" type="pres">
      <dgm:prSet presAssocID="{7F864630-4BBB-457D-A96A-5D4029E344E0}" presName="img" presStyleLbl="fgImgPlace1" presStyleIdx="0" presStyleCnt="3" custScaleX="74998" custScaleY="73487" custLinFactNeighborX="785" custLinFactNeighborY="-762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Tidtagarur"/>
        </a:ext>
      </dgm:extLst>
    </dgm:pt>
    <dgm:pt modelId="{E9625173-1E9A-4E5F-8490-BB048234100C}" type="pres">
      <dgm:prSet presAssocID="{7F864630-4BBB-457D-A96A-5D4029E344E0}" presName="text" presStyleLbl="node1" presStyleIdx="0" presStyleCnt="3">
        <dgm:presLayoutVars>
          <dgm:bulletEnabled val="1"/>
        </dgm:presLayoutVars>
      </dgm:prSet>
      <dgm:spPr/>
    </dgm:pt>
    <dgm:pt modelId="{84F13E97-8BC2-4A6F-B4B3-14E8B7DA2E59}" type="pres">
      <dgm:prSet presAssocID="{61449064-41A8-4BE9-B7FF-25569D538E07}" presName="spacer" presStyleCnt="0"/>
      <dgm:spPr/>
    </dgm:pt>
    <dgm:pt modelId="{70B08D7B-3ECE-4A5D-A67F-8B37C241F04B}" type="pres">
      <dgm:prSet presAssocID="{97B97C04-B2FD-4201-A22E-54BC5579FAB8}" presName="comp" presStyleCnt="0"/>
      <dgm:spPr/>
    </dgm:pt>
    <dgm:pt modelId="{5A5F4EC7-28CB-4283-B617-2E457723D331}" type="pres">
      <dgm:prSet presAssocID="{97B97C04-B2FD-4201-A22E-54BC5579FAB8}" presName="box" presStyleLbl="node1" presStyleIdx="1" presStyleCnt="3" custLinFactNeighborX="43" custLinFactNeighborY="4028"/>
      <dgm:spPr/>
    </dgm:pt>
    <dgm:pt modelId="{53212E80-BE84-499C-B4DE-11D8E8AFDB73}" type="pres">
      <dgm:prSet presAssocID="{97B97C04-B2FD-4201-A22E-54BC5579FAB8}" presName="img" presStyleLbl="fgImgPlace1" presStyleIdx="1" presStyleCnt="3" custScaleX="76568" custScaleY="6326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Venndiagram"/>
        </a:ext>
      </dgm:extLst>
    </dgm:pt>
    <dgm:pt modelId="{44ECFC84-45EE-4268-99C3-4D26188552D6}" type="pres">
      <dgm:prSet presAssocID="{97B97C04-B2FD-4201-A22E-54BC5579FAB8}" presName="text" presStyleLbl="node1" presStyleIdx="1" presStyleCnt="3">
        <dgm:presLayoutVars>
          <dgm:bulletEnabled val="1"/>
        </dgm:presLayoutVars>
      </dgm:prSet>
      <dgm:spPr/>
    </dgm:pt>
    <dgm:pt modelId="{60AE358A-2A4D-4282-8924-CD2BA325E3B4}" type="pres">
      <dgm:prSet presAssocID="{039A6293-32F4-4765-AFBC-F25CE5AD5544}" presName="spacer" presStyleCnt="0"/>
      <dgm:spPr/>
    </dgm:pt>
    <dgm:pt modelId="{4B6F4865-4E74-4ED7-B1DA-A431B7A13210}" type="pres">
      <dgm:prSet presAssocID="{F87A52A4-1E1D-406A-A5C6-69468BBF858C}" presName="comp" presStyleCnt="0"/>
      <dgm:spPr/>
    </dgm:pt>
    <dgm:pt modelId="{B8C38DA9-C045-454C-9EC4-B7149A39788D}" type="pres">
      <dgm:prSet presAssocID="{F87A52A4-1E1D-406A-A5C6-69468BBF858C}" presName="box" presStyleLbl="node1" presStyleIdx="2" presStyleCnt="3"/>
      <dgm:spPr/>
    </dgm:pt>
    <dgm:pt modelId="{F5AAA42D-C65C-47C8-93CA-331C463A96F8}" type="pres">
      <dgm:prSet presAssocID="{F87A52A4-1E1D-406A-A5C6-69468BBF858C}" presName="img" presStyleLbl="fgImgPlace1" presStyleIdx="2" presStyleCnt="3" custScaleX="76568" custScaleY="5555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Uppåtgående trend"/>
        </a:ext>
      </dgm:extLst>
    </dgm:pt>
    <dgm:pt modelId="{BE6971E2-7CDC-4BDE-8579-342AF4EA785B}" type="pres">
      <dgm:prSet presAssocID="{F87A52A4-1E1D-406A-A5C6-69468BBF858C}" presName="text" presStyleLbl="node1" presStyleIdx="2" presStyleCnt="3">
        <dgm:presLayoutVars>
          <dgm:bulletEnabled val="1"/>
        </dgm:presLayoutVars>
      </dgm:prSet>
      <dgm:spPr/>
    </dgm:pt>
  </dgm:ptLst>
  <dgm:cxnLst>
    <dgm:cxn modelId="{1EE69816-2188-4F00-8866-0A1CDDA998BB}" srcId="{1CBC2F6B-7093-4A6D-BD6B-0C9C9CA38F8B}" destId="{7F864630-4BBB-457D-A96A-5D4029E344E0}" srcOrd="0" destOrd="0" parTransId="{B4B5CE86-CEAF-4DB0-AD99-B9C5E493624C}" sibTransId="{61449064-41A8-4BE9-B7FF-25569D538E07}"/>
    <dgm:cxn modelId="{C48A031C-D295-4A90-B91D-0317CA44E64F}" type="presOf" srcId="{7F864630-4BBB-457D-A96A-5D4029E344E0}" destId="{3BE8C3F4-228F-4173-ADE0-07D5A55A1856}" srcOrd="0" destOrd="0" presId="urn:microsoft.com/office/officeart/2005/8/layout/vList4"/>
    <dgm:cxn modelId="{1E2CE360-19B5-4ADC-A685-2D4D2BE88EA0}" type="presOf" srcId="{F87A52A4-1E1D-406A-A5C6-69468BBF858C}" destId="{BE6971E2-7CDC-4BDE-8579-342AF4EA785B}" srcOrd="1" destOrd="0" presId="urn:microsoft.com/office/officeart/2005/8/layout/vList4"/>
    <dgm:cxn modelId="{069B444D-3EC6-4C1E-A142-E03231B9F02B}" type="presOf" srcId="{1CBC2F6B-7093-4A6D-BD6B-0C9C9CA38F8B}" destId="{02CA8AD3-FE96-4056-9223-494FE4943CD4}" srcOrd="0" destOrd="0" presId="urn:microsoft.com/office/officeart/2005/8/layout/vList4"/>
    <dgm:cxn modelId="{A2922B51-9269-48AB-B58E-28D311F0568F}" type="presOf" srcId="{97B97C04-B2FD-4201-A22E-54BC5579FAB8}" destId="{5A5F4EC7-28CB-4283-B617-2E457723D331}" srcOrd="0" destOrd="0" presId="urn:microsoft.com/office/officeart/2005/8/layout/vList4"/>
    <dgm:cxn modelId="{2BACE351-CB31-49FE-A596-74BDEF85F723}" srcId="{1CBC2F6B-7093-4A6D-BD6B-0C9C9CA38F8B}" destId="{97B97C04-B2FD-4201-A22E-54BC5579FAB8}" srcOrd="1" destOrd="0" parTransId="{9FBE012C-BD3B-4D61-AEA1-B5560EEFB8F5}" sibTransId="{039A6293-32F4-4765-AFBC-F25CE5AD5544}"/>
    <dgm:cxn modelId="{EFEC4B9A-C9A7-464C-A2F1-40E8B93BAC00}" srcId="{1CBC2F6B-7093-4A6D-BD6B-0C9C9CA38F8B}" destId="{F87A52A4-1E1D-406A-A5C6-69468BBF858C}" srcOrd="2" destOrd="0" parTransId="{9E7ED4EF-DF53-459A-9DE3-2764498F7597}" sibTransId="{B5F2342C-E881-4F86-93D8-88C059A29BD7}"/>
    <dgm:cxn modelId="{BA0E6CAB-A374-4FEB-BEB9-E7F33F068EFF}" type="presOf" srcId="{F87A52A4-1E1D-406A-A5C6-69468BBF858C}" destId="{B8C38DA9-C045-454C-9EC4-B7149A39788D}" srcOrd="0" destOrd="0" presId="urn:microsoft.com/office/officeart/2005/8/layout/vList4"/>
    <dgm:cxn modelId="{1AF9FABC-A1C9-44DC-8415-31D5746C2C5A}" type="presOf" srcId="{97B97C04-B2FD-4201-A22E-54BC5579FAB8}" destId="{44ECFC84-45EE-4268-99C3-4D26188552D6}" srcOrd="1" destOrd="0" presId="urn:microsoft.com/office/officeart/2005/8/layout/vList4"/>
    <dgm:cxn modelId="{08A034D1-09F4-4E7A-91EE-52D779297FC1}" type="presOf" srcId="{7F864630-4BBB-457D-A96A-5D4029E344E0}" destId="{E9625173-1E9A-4E5F-8490-BB048234100C}" srcOrd="1" destOrd="0" presId="urn:microsoft.com/office/officeart/2005/8/layout/vList4"/>
    <dgm:cxn modelId="{A2ADF359-6477-4D71-A9E2-3B6F729F7532}" type="presParOf" srcId="{02CA8AD3-FE96-4056-9223-494FE4943CD4}" destId="{6DFF54E1-0BC1-4628-9C9A-D010AC137F21}" srcOrd="0" destOrd="0" presId="urn:microsoft.com/office/officeart/2005/8/layout/vList4"/>
    <dgm:cxn modelId="{EBE8FBF4-00DB-4027-89E7-381F266A3465}" type="presParOf" srcId="{6DFF54E1-0BC1-4628-9C9A-D010AC137F21}" destId="{3BE8C3F4-228F-4173-ADE0-07D5A55A1856}" srcOrd="0" destOrd="0" presId="urn:microsoft.com/office/officeart/2005/8/layout/vList4"/>
    <dgm:cxn modelId="{C69C546A-853A-4015-A38E-FC80D11A7501}" type="presParOf" srcId="{6DFF54E1-0BC1-4628-9C9A-D010AC137F21}" destId="{B9885990-8B81-4A9B-941D-5ADD62C875F5}" srcOrd="1" destOrd="0" presId="urn:microsoft.com/office/officeart/2005/8/layout/vList4"/>
    <dgm:cxn modelId="{65B35A5B-7A7B-4BF8-9336-80EA0D115F70}" type="presParOf" srcId="{6DFF54E1-0BC1-4628-9C9A-D010AC137F21}" destId="{E9625173-1E9A-4E5F-8490-BB048234100C}" srcOrd="2" destOrd="0" presId="urn:microsoft.com/office/officeart/2005/8/layout/vList4"/>
    <dgm:cxn modelId="{400EAABC-7356-4E8A-A7FF-2EB0887E5A3A}" type="presParOf" srcId="{02CA8AD3-FE96-4056-9223-494FE4943CD4}" destId="{84F13E97-8BC2-4A6F-B4B3-14E8B7DA2E59}" srcOrd="1" destOrd="0" presId="urn:microsoft.com/office/officeart/2005/8/layout/vList4"/>
    <dgm:cxn modelId="{AA55B176-7B07-4C1D-96D7-D213E91BBFD7}" type="presParOf" srcId="{02CA8AD3-FE96-4056-9223-494FE4943CD4}" destId="{70B08D7B-3ECE-4A5D-A67F-8B37C241F04B}" srcOrd="2" destOrd="0" presId="urn:microsoft.com/office/officeart/2005/8/layout/vList4"/>
    <dgm:cxn modelId="{CDD9D500-871E-4242-9A9E-87AA87AF1972}" type="presParOf" srcId="{70B08D7B-3ECE-4A5D-A67F-8B37C241F04B}" destId="{5A5F4EC7-28CB-4283-B617-2E457723D331}" srcOrd="0" destOrd="0" presId="urn:microsoft.com/office/officeart/2005/8/layout/vList4"/>
    <dgm:cxn modelId="{EC13DF01-24DB-4047-AE0E-1557FAD16DCD}" type="presParOf" srcId="{70B08D7B-3ECE-4A5D-A67F-8B37C241F04B}" destId="{53212E80-BE84-499C-B4DE-11D8E8AFDB73}" srcOrd="1" destOrd="0" presId="urn:microsoft.com/office/officeart/2005/8/layout/vList4"/>
    <dgm:cxn modelId="{ABAD883D-1D10-4080-B3A8-8726D3D0A1B9}" type="presParOf" srcId="{70B08D7B-3ECE-4A5D-A67F-8B37C241F04B}" destId="{44ECFC84-45EE-4268-99C3-4D26188552D6}" srcOrd="2" destOrd="0" presId="urn:microsoft.com/office/officeart/2005/8/layout/vList4"/>
    <dgm:cxn modelId="{F551878A-0B9D-4CB4-9B15-8D1B1895FC2A}" type="presParOf" srcId="{02CA8AD3-FE96-4056-9223-494FE4943CD4}" destId="{60AE358A-2A4D-4282-8924-CD2BA325E3B4}" srcOrd="3" destOrd="0" presId="urn:microsoft.com/office/officeart/2005/8/layout/vList4"/>
    <dgm:cxn modelId="{27688DA5-F0B6-4C1B-B147-409945428782}" type="presParOf" srcId="{02CA8AD3-FE96-4056-9223-494FE4943CD4}" destId="{4B6F4865-4E74-4ED7-B1DA-A431B7A13210}" srcOrd="4" destOrd="0" presId="urn:microsoft.com/office/officeart/2005/8/layout/vList4"/>
    <dgm:cxn modelId="{E81CA668-A674-4DD8-BF21-7058EE4DF4D6}" type="presParOf" srcId="{4B6F4865-4E74-4ED7-B1DA-A431B7A13210}" destId="{B8C38DA9-C045-454C-9EC4-B7149A39788D}" srcOrd="0" destOrd="0" presId="urn:microsoft.com/office/officeart/2005/8/layout/vList4"/>
    <dgm:cxn modelId="{81FA0B62-A2BA-4099-BE67-DE2444E33D4D}" type="presParOf" srcId="{4B6F4865-4E74-4ED7-B1DA-A431B7A13210}" destId="{F5AAA42D-C65C-47C8-93CA-331C463A96F8}" srcOrd="1" destOrd="0" presId="urn:microsoft.com/office/officeart/2005/8/layout/vList4"/>
    <dgm:cxn modelId="{5AB26AC9-53D9-4D04-8214-33D28832AB1F}" type="presParOf" srcId="{4B6F4865-4E74-4ED7-B1DA-A431B7A13210}" destId="{BE6971E2-7CDC-4BDE-8579-342AF4EA785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5EB100-BB17-4368-80F2-77F65AFFEC0D}" type="doc">
      <dgm:prSet loTypeId="urn:microsoft.com/office/officeart/2005/8/layout/hProcess9" loCatId="process" qsTypeId="urn:microsoft.com/office/officeart/2005/8/quickstyle/simple1" qsCatId="simple" csTypeId="urn:microsoft.com/office/officeart/2005/8/colors/accent6_2" csCatId="accent6" phldr="1"/>
      <dgm:spPr/>
      <dgm:t>
        <a:bodyPr/>
        <a:lstStyle/>
        <a:p>
          <a:endParaRPr lang="sv-SE"/>
        </a:p>
      </dgm:t>
    </dgm:pt>
    <dgm:pt modelId="{BFF18C76-4AAA-4999-AE47-8AE0FAC919D0}">
      <dgm:prSet phldrT="[Text]"/>
      <dgm:spPr/>
      <dgm:t>
        <a:bodyPr/>
        <a:lstStyle/>
        <a:p>
          <a:r>
            <a:rPr lang="sv-SE" dirty="0"/>
            <a:t>Metoden:</a:t>
          </a:r>
        </a:p>
        <a:p>
          <a:r>
            <a:rPr lang="sv-SE" dirty="0"/>
            <a:t>Relationsskapande insatser skapar</a:t>
          </a:r>
        </a:p>
      </dgm:t>
    </dgm:pt>
    <dgm:pt modelId="{BA246B4E-1A41-4EDC-96D8-9F2CCB87357F}" type="parTrans" cxnId="{9777B5F5-50BE-4D90-A111-7E465917B1CE}">
      <dgm:prSet/>
      <dgm:spPr/>
      <dgm:t>
        <a:bodyPr/>
        <a:lstStyle/>
        <a:p>
          <a:endParaRPr lang="sv-SE"/>
        </a:p>
      </dgm:t>
    </dgm:pt>
    <dgm:pt modelId="{01C56B4D-E198-4A49-9E3A-CE062D170EF5}" type="sibTrans" cxnId="{9777B5F5-50BE-4D90-A111-7E465917B1CE}">
      <dgm:prSet/>
      <dgm:spPr/>
      <dgm:t>
        <a:bodyPr/>
        <a:lstStyle/>
        <a:p>
          <a:endParaRPr lang="sv-SE"/>
        </a:p>
      </dgm:t>
    </dgm:pt>
    <dgm:pt modelId="{64A00317-D2A8-4401-B370-EB2F4004C314}">
      <dgm:prSet phldrT="[Text]"/>
      <dgm:spPr/>
      <dgm:t>
        <a:bodyPr/>
        <a:lstStyle/>
        <a:p>
          <a:r>
            <a:rPr lang="sv-SE" dirty="0"/>
            <a:t>motivation till utbildning i digitala metoder och</a:t>
          </a:r>
        </a:p>
      </dgm:t>
    </dgm:pt>
    <dgm:pt modelId="{BBE4DA9D-0271-4DFA-BFED-BFC1DA2BA468}" type="parTrans" cxnId="{1836D994-7051-4BC0-8B28-16C0B8D92E0C}">
      <dgm:prSet/>
      <dgm:spPr/>
      <dgm:t>
        <a:bodyPr/>
        <a:lstStyle/>
        <a:p>
          <a:endParaRPr lang="sv-SE"/>
        </a:p>
      </dgm:t>
    </dgm:pt>
    <dgm:pt modelId="{A1E10E20-9589-4A02-9A8E-140FBB482727}" type="sibTrans" cxnId="{1836D994-7051-4BC0-8B28-16C0B8D92E0C}">
      <dgm:prSet/>
      <dgm:spPr/>
      <dgm:t>
        <a:bodyPr/>
        <a:lstStyle/>
        <a:p>
          <a:endParaRPr lang="sv-SE"/>
        </a:p>
      </dgm:t>
    </dgm:pt>
    <dgm:pt modelId="{A16BDC46-3241-4E70-8B1D-1573785A2408}">
      <dgm:prSet phldrT="[Text]"/>
      <dgm:spPr/>
      <dgm:t>
        <a:bodyPr/>
        <a:lstStyle/>
        <a:p>
          <a:r>
            <a:rPr lang="sv-SE" dirty="0"/>
            <a:t>underlättar inlärning via digitala medier</a:t>
          </a:r>
        </a:p>
      </dgm:t>
    </dgm:pt>
    <dgm:pt modelId="{F02ED18E-D9D7-4A60-9AE8-C114AE1242D6}" type="parTrans" cxnId="{F6423E58-5DCB-4A2F-A37B-FB35893BA6E4}">
      <dgm:prSet/>
      <dgm:spPr/>
      <dgm:t>
        <a:bodyPr/>
        <a:lstStyle/>
        <a:p>
          <a:endParaRPr lang="sv-SE"/>
        </a:p>
      </dgm:t>
    </dgm:pt>
    <dgm:pt modelId="{DED5C3E3-EF7E-4769-A0EA-4D6959BC8176}" type="sibTrans" cxnId="{F6423E58-5DCB-4A2F-A37B-FB35893BA6E4}">
      <dgm:prSet/>
      <dgm:spPr/>
      <dgm:t>
        <a:bodyPr/>
        <a:lstStyle/>
        <a:p>
          <a:endParaRPr lang="sv-SE"/>
        </a:p>
      </dgm:t>
    </dgm:pt>
    <dgm:pt modelId="{74ABD206-41A9-4B44-B180-92052D8BE0A1}">
      <dgm:prSet/>
      <dgm:spPr/>
      <dgm:t>
        <a:bodyPr/>
        <a:lstStyle/>
        <a:p>
          <a:r>
            <a:rPr lang="sv-SE" dirty="0"/>
            <a:t>varvid språkinlärningen fortskrider</a:t>
          </a:r>
        </a:p>
      </dgm:t>
    </dgm:pt>
    <dgm:pt modelId="{EFFA4763-A25A-424B-8577-8EBF6B0A38BF}" type="parTrans" cxnId="{280CC531-61E6-4682-BFF4-852038BB1AC7}">
      <dgm:prSet/>
      <dgm:spPr/>
      <dgm:t>
        <a:bodyPr/>
        <a:lstStyle/>
        <a:p>
          <a:endParaRPr lang="sv-SE"/>
        </a:p>
      </dgm:t>
    </dgm:pt>
    <dgm:pt modelId="{DC590008-B939-4C1F-8241-84C4438BF76D}" type="sibTrans" cxnId="{280CC531-61E6-4682-BFF4-852038BB1AC7}">
      <dgm:prSet/>
      <dgm:spPr/>
      <dgm:t>
        <a:bodyPr/>
        <a:lstStyle/>
        <a:p>
          <a:endParaRPr lang="sv-SE"/>
        </a:p>
      </dgm:t>
    </dgm:pt>
    <dgm:pt modelId="{96F48584-412A-41FB-A19A-F5CB78A87A72}" type="pres">
      <dgm:prSet presAssocID="{FF5EB100-BB17-4368-80F2-77F65AFFEC0D}" presName="CompostProcess" presStyleCnt="0">
        <dgm:presLayoutVars>
          <dgm:dir/>
          <dgm:resizeHandles val="exact"/>
        </dgm:presLayoutVars>
      </dgm:prSet>
      <dgm:spPr/>
    </dgm:pt>
    <dgm:pt modelId="{56DC2A5D-0857-48A1-B59F-812BF125499B}" type="pres">
      <dgm:prSet presAssocID="{FF5EB100-BB17-4368-80F2-77F65AFFEC0D}" presName="arrow" presStyleLbl="bgShp" presStyleIdx="0" presStyleCnt="1"/>
      <dgm:spPr/>
    </dgm:pt>
    <dgm:pt modelId="{B43B9A2F-9383-4D7B-ABD2-9A9F46A00F15}" type="pres">
      <dgm:prSet presAssocID="{FF5EB100-BB17-4368-80F2-77F65AFFEC0D}" presName="linearProcess" presStyleCnt="0"/>
      <dgm:spPr/>
    </dgm:pt>
    <dgm:pt modelId="{BC9C8486-82DD-48F3-A18B-065DDC710457}" type="pres">
      <dgm:prSet presAssocID="{BFF18C76-4AAA-4999-AE47-8AE0FAC919D0}" presName="textNode" presStyleLbl="node1" presStyleIdx="0" presStyleCnt="4">
        <dgm:presLayoutVars>
          <dgm:bulletEnabled val="1"/>
        </dgm:presLayoutVars>
      </dgm:prSet>
      <dgm:spPr/>
    </dgm:pt>
    <dgm:pt modelId="{5FF9E93E-4143-44B1-A834-71C6B3821CB4}" type="pres">
      <dgm:prSet presAssocID="{01C56B4D-E198-4A49-9E3A-CE062D170EF5}" presName="sibTrans" presStyleCnt="0"/>
      <dgm:spPr/>
    </dgm:pt>
    <dgm:pt modelId="{C1DEA253-2FD9-45BE-83E5-19C238756F14}" type="pres">
      <dgm:prSet presAssocID="{64A00317-D2A8-4401-B370-EB2F4004C314}" presName="textNode" presStyleLbl="node1" presStyleIdx="1" presStyleCnt="4">
        <dgm:presLayoutVars>
          <dgm:bulletEnabled val="1"/>
        </dgm:presLayoutVars>
      </dgm:prSet>
      <dgm:spPr/>
    </dgm:pt>
    <dgm:pt modelId="{EE7F7627-4A00-42C9-8003-511383417972}" type="pres">
      <dgm:prSet presAssocID="{A1E10E20-9589-4A02-9A8E-140FBB482727}" presName="sibTrans" presStyleCnt="0"/>
      <dgm:spPr/>
    </dgm:pt>
    <dgm:pt modelId="{A57FCA5E-1F47-46E9-9361-C86607ADEEF4}" type="pres">
      <dgm:prSet presAssocID="{A16BDC46-3241-4E70-8B1D-1573785A2408}" presName="textNode" presStyleLbl="node1" presStyleIdx="2" presStyleCnt="4">
        <dgm:presLayoutVars>
          <dgm:bulletEnabled val="1"/>
        </dgm:presLayoutVars>
      </dgm:prSet>
      <dgm:spPr/>
    </dgm:pt>
    <dgm:pt modelId="{56E56BB4-03C6-4AB8-A551-84EE767BEAA1}" type="pres">
      <dgm:prSet presAssocID="{DED5C3E3-EF7E-4769-A0EA-4D6959BC8176}" presName="sibTrans" presStyleCnt="0"/>
      <dgm:spPr/>
    </dgm:pt>
    <dgm:pt modelId="{638B5685-9FDE-4D94-8E9F-2E4348993424}" type="pres">
      <dgm:prSet presAssocID="{74ABD206-41A9-4B44-B180-92052D8BE0A1}" presName="textNode" presStyleLbl="node1" presStyleIdx="3" presStyleCnt="4">
        <dgm:presLayoutVars>
          <dgm:bulletEnabled val="1"/>
        </dgm:presLayoutVars>
      </dgm:prSet>
      <dgm:spPr/>
    </dgm:pt>
  </dgm:ptLst>
  <dgm:cxnLst>
    <dgm:cxn modelId="{280CC531-61E6-4682-BFF4-852038BB1AC7}" srcId="{FF5EB100-BB17-4368-80F2-77F65AFFEC0D}" destId="{74ABD206-41A9-4B44-B180-92052D8BE0A1}" srcOrd="3" destOrd="0" parTransId="{EFFA4763-A25A-424B-8577-8EBF6B0A38BF}" sibTransId="{DC590008-B939-4C1F-8241-84C4438BF76D}"/>
    <dgm:cxn modelId="{C768C234-3E0E-407C-A727-1B16169B815D}" type="presOf" srcId="{64A00317-D2A8-4401-B370-EB2F4004C314}" destId="{C1DEA253-2FD9-45BE-83E5-19C238756F14}" srcOrd="0" destOrd="0" presId="urn:microsoft.com/office/officeart/2005/8/layout/hProcess9"/>
    <dgm:cxn modelId="{BB54FB65-129A-49E6-80C2-172A4CDF4B9B}" type="presOf" srcId="{FF5EB100-BB17-4368-80F2-77F65AFFEC0D}" destId="{96F48584-412A-41FB-A19A-F5CB78A87A72}" srcOrd="0" destOrd="0" presId="urn:microsoft.com/office/officeart/2005/8/layout/hProcess9"/>
    <dgm:cxn modelId="{F6423E58-5DCB-4A2F-A37B-FB35893BA6E4}" srcId="{FF5EB100-BB17-4368-80F2-77F65AFFEC0D}" destId="{A16BDC46-3241-4E70-8B1D-1573785A2408}" srcOrd="2" destOrd="0" parTransId="{F02ED18E-D9D7-4A60-9AE8-C114AE1242D6}" sibTransId="{DED5C3E3-EF7E-4769-A0EA-4D6959BC8176}"/>
    <dgm:cxn modelId="{1836D994-7051-4BC0-8B28-16C0B8D92E0C}" srcId="{FF5EB100-BB17-4368-80F2-77F65AFFEC0D}" destId="{64A00317-D2A8-4401-B370-EB2F4004C314}" srcOrd="1" destOrd="0" parTransId="{BBE4DA9D-0271-4DFA-BFED-BFC1DA2BA468}" sibTransId="{A1E10E20-9589-4A02-9A8E-140FBB482727}"/>
    <dgm:cxn modelId="{97B251A6-DE8B-4D9C-9218-F634631B625A}" type="presOf" srcId="{74ABD206-41A9-4B44-B180-92052D8BE0A1}" destId="{638B5685-9FDE-4D94-8E9F-2E4348993424}" srcOrd="0" destOrd="0" presId="urn:microsoft.com/office/officeart/2005/8/layout/hProcess9"/>
    <dgm:cxn modelId="{2D708FC4-9933-41B2-B0DA-8A86A63EA9CF}" type="presOf" srcId="{BFF18C76-4AAA-4999-AE47-8AE0FAC919D0}" destId="{BC9C8486-82DD-48F3-A18B-065DDC710457}" srcOrd="0" destOrd="0" presId="urn:microsoft.com/office/officeart/2005/8/layout/hProcess9"/>
    <dgm:cxn modelId="{775A5AEA-F2A6-4BFC-BC18-3CB76E96808B}" type="presOf" srcId="{A16BDC46-3241-4E70-8B1D-1573785A2408}" destId="{A57FCA5E-1F47-46E9-9361-C86607ADEEF4}" srcOrd="0" destOrd="0" presId="urn:microsoft.com/office/officeart/2005/8/layout/hProcess9"/>
    <dgm:cxn modelId="{9777B5F5-50BE-4D90-A111-7E465917B1CE}" srcId="{FF5EB100-BB17-4368-80F2-77F65AFFEC0D}" destId="{BFF18C76-4AAA-4999-AE47-8AE0FAC919D0}" srcOrd="0" destOrd="0" parTransId="{BA246B4E-1A41-4EDC-96D8-9F2CCB87357F}" sibTransId="{01C56B4D-E198-4A49-9E3A-CE062D170EF5}"/>
    <dgm:cxn modelId="{E6206775-2E6E-4B68-ADD1-D0C3E41ADC6F}" type="presParOf" srcId="{96F48584-412A-41FB-A19A-F5CB78A87A72}" destId="{56DC2A5D-0857-48A1-B59F-812BF125499B}" srcOrd="0" destOrd="0" presId="urn:microsoft.com/office/officeart/2005/8/layout/hProcess9"/>
    <dgm:cxn modelId="{3242BA9B-0175-4751-A35B-23211097E9CD}" type="presParOf" srcId="{96F48584-412A-41FB-A19A-F5CB78A87A72}" destId="{B43B9A2F-9383-4D7B-ABD2-9A9F46A00F15}" srcOrd="1" destOrd="0" presId="urn:microsoft.com/office/officeart/2005/8/layout/hProcess9"/>
    <dgm:cxn modelId="{C18A0CC3-A3C2-4D68-9EFD-B6F88BAF7D73}" type="presParOf" srcId="{B43B9A2F-9383-4D7B-ABD2-9A9F46A00F15}" destId="{BC9C8486-82DD-48F3-A18B-065DDC710457}" srcOrd="0" destOrd="0" presId="urn:microsoft.com/office/officeart/2005/8/layout/hProcess9"/>
    <dgm:cxn modelId="{75218016-4A1D-4978-A6EF-17C6B8A7DEC1}" type="presParOf" srcId="{B43B9A2F-9383-4D7B-ABD2-9A9F46A00F15}" destId="{5FF9E93E-4143-44B1-A834-71C6B3821CB4}" srcOrd="1" destOrd="0" presId="urn:microsoft.com/office/officeart/2005/8/layout/hProcess9"/>
    <dgm:cxn modelId="{46CE9ECC-2D10-49B7-BF05-543ABB045A88}" type="presParOf" srcId="{B43B9A2F-9383-4D7B-ABD2-9A9F46A00F15}" destId="{C1DEA253-2FD9-45BE-83E5-19C238756F14}" srcOrd="2" destOrd="0" presId="urn:microsoft.com/office/officeart/2005/8/layout/hProcess9"/>
    <dgm:cxn modelId="{BC5D1381-5025-4607-AE74-270E45DB2F98}" type="presParOf" srcId="{B43B9A2F-9383-4D7B-ABD2-9A9F46A00F15}" destId="{EE7F7627-4A00-42C9-8003-511383417972}" srcOrd="3" destOrd="0" presId="urn:microsoft.com/office/officeart/2005/8/layout/hProcess9"/>
    <dgm:cxn modelId="{FF1CB0B0-B1BB-407C-8828-D2E5F8F48D82}" type="presParOf" srcId="{B43B9A2F-9383-4D7B-ABD2-9A9F46A00F15}" destId="{A57FCA5E-1F47-46E9-9361-C86607ADEEF4}" srcOrd="4" destOrd="0" presId="urn:microsoft.com/office/officeart/2005/8/layout/hProcess9"/>
    <dgm:cxn modelId="{9D16A281-FA7F-477C-B5F2-CF891298F1A6}" type="presParOf" srcId="{B43B9A2F-9383-4D7B-ABD2-9A9F46A00F15}" destId="{56E56BB4-03C6-4AB8-A551-84EE767BEAA1}" srcOrd="5" destOrd="0" presId="urn:microsoft.com/office/officeart/2005/8/layout/hProcess9"/>
    <dgm:cxn modelId="{D9DAEA5E-4EB1-4556-900B-448A4876DCA9}" type="presParOf" srcId="{B43B9A2F-9383-4D7B-ABD2-9A9F46A00F15}" destId="{638B5685-9FDE-4D94-8E9F-2E434899342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8C3F4-228F-4173-ADE0-07D5A55A1856}">
      <dsp:nvSpPr>
        <dsp:cNvPr id="0" name=""/>
        <dsp:cNvSpPr/>
      </dsp:nvSpPr>
      <dsp:spPr>
        <a:xfrm>
          <a:off x="0" y="0"/>
          <a:ext cx="8229600" cy="1414363"/>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v-SE" sz="2000" kern="1200" dirty="0"/>
            <a:t>Språkutvecklingen ska fortskrida i oförminskad takt</a:t>
          </a:r>
        </a:p>
      </dsp:txBody>
      <dsp:txXfrm>
        <a:off x="1787356" y="0"/>
        <a:ext cx="6442243" cy="1414363"/>
      </dsp:txXfrm>
    </dsp:sp>
    <dsp:sp modelId="{B9885990-8B81-4A9B-941D-5ADD62C875F5}">
      <dsp:nvSpPr>
        <dsp:cNvPr id="0" name=""/>
        <dsp:cNvSpPr/>
      </dsp:nvSpPr>
      <dsp:spPr>
        <a:xfrm>
          <a:off x="360113" y="205212"/>
          <a:ext cx="1234407" cy="83149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5F4EC7-28CB-4283-B617-2E457723D331}">
      <dsp:nvSpPr>
        <dsp:cNvPr id="0" name=""/>
        <dsp:cNvSpPr/>
      </dsp:nvSpPr>
      <dsp:spPr>
        <a:xfrm>
          <a:off x="0" y="1612770"/>
          <a:ext cx="8229600" cy="1414363"/>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v-SE" sz="2000" kern="1200" dirty="0"/>
            <a:t>Undervisningen ska anpassas</a:t>
          </a:r>
        </a:p>
      </dsp:txBody>
      <dsp:txXfrm>
        <a:off x="1787356" y="1612770"/>
        <a:ext cx="6442243" cy="1414363"/>
      </dsp:txXfrm>
    </dsp:sp>
    <dsp:sp modelId="{53212E80-BE84-499C-B4DE-11D8E8AFDB73}">
      <dsp:nvSpPr>
        <dsp:cNvPr id="0" name=""/>
        <dsp:cNvSpPr/>
      </dsp:nvSpPr>
      <dsp:spPr>
        <a:xfrm>
          <a:off x="334272" y="1905074"/>
          <a:ext cx="1260248" cy="71581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C38DA9-C045-454C-9EC4-B7149A39788D}">
      <dsp:nvSpPr>
        <dsp:cNvPr id="0" name=""/>
        <dsp:cNvSpPr/>
      </dsp:nvSpPr>
      <dsp:spPr>
        <a:xfrm>
          <a:off x="0" y="3111599"/>
          <a:ext cx="8229600" cy="1414363"/>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sv-SE" sz="2000" kern="1200" dirty="0"/>
            <a:t>Den digitala kompetensen i den egna verksamheten ska öka</a:t>
          </a:r>
        </a:p>
      </dsp:txBody>
      <dsp:txXfrm>
        <a:off x="1787356" y="3111599"/>
        <a:ext cx="6442243" cy="1414363"/>
      </dsp:txXfrm>
    </dsp:sp>
    <dsp:sp modelId="{F5AAA42D-C65C-47C8-93CA-331C463A96F8}">
      <dsp:nvSpPr>
        <dsp:cNvPr id="0" name=""/>
        <dsp:cNvSpPr/>
      </dsp:nvSpPr>
      <dsp:spPr>
        <a:xfrm>
          <a:off x="334272" y="3504504"/>
          <a:ext cx="1260248" cy="62855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C2A5D-0857-48A1-B59F-812BF125499B}">
      <dsp:nvSpPr>
        <dsp:cNvPr id="0" name=""/>
        <dsp:cNvSpPr/>
      </dsp:nvSpPr>
      <dsp:spPr>
        <a:xfrm>
          <a:off x="617219" y="0"/>
          <a:ext cx="6995160" cy="4525963"/>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9C8486-82DD-48F3-A18B-065DDC710457}">
      <dsp:nvSpPr>
        <dsp:cNvPr id="0" name=""/>
        <dsp:cNvSpPr/>
      </dsp:nvSpPr>
      <dsp:spPr>
        <a:xfrm>
          <a:off x="4118" y="1357788"/>
          <a:ext cx="1981051" cy="181038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Metoden:</a:t>
          </a:r>
        </a:p>
        <a:p>
          <a:pPr marL="0" lvl="0" indent="0" algn="ctr" defTabSz="666750">
            <a:lnSpc>
              <a:spcPct val="90000"/>
            </a:lnSpc>
            <a:spcBef>
              <a:spcPct val="0"/>
            </a:spcBef>
            <a:spcAft>
              <a:spcPct val="35000"/>
            </a:spcAft>
            <a:buNone/>
          </a:pPr>
          <a:r>
            <a:rPr lang="sv-SE" sz="1500" kern="1200" dirty="0"/>
            <a:t>Relationsskapande insatser skapar</a:t>
          </a:r>
        </a:p>
      </dsp:txBody>
      <dsp:txXfrm>
        <a:off x="92494" y="1446164"/>
        <a:ext cx="1804299" cy="1633633"/>
      </dsp:txXfrm>
    </dsp:sp>
    <dsp:sp modelId="{C1DEA253-2FD9-45BE-83E5-19C238756F14}">
      <dsp:nvSpPr>
        <dsp:cNvPr id="0" name=""/>
        <dsp:cNvSpPr/>
      </dsp:nvSpPr>
      <dsp:spPr>
        <a:xfrm>
          <a:off x="2084222" y="1357788"/>
          <a:ext cx="1981051" cy="181038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motivation till utbildning i digitala metoder och</a:t>
          </a:r>
        </a:p>
      </dsp:txBody>
      <dsp:txXfrm>
        <a:off x="2172598" y="1446164"/>
        <a:ext cx="1804299" cy="1633633"/>
      </dsp:txXfrm>
    </dsp:sp>
    <dsp:sp modelId="{A57FCA5E-1F47-46E9-9361-C86607ADEEF4}">
      <dsp:nvSpPr>
        <dsp:cNvPr id="0" name=""/>
        <dsp:cNvSpPr/>
      </dsp:nvSpPr>
      <dsp:spPr>
        <a:xfrm>
          <a:off x="4164326" y="1357788"/>
          <a:ext cx="1981051" cy="181038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underlättar inlärning via digitala medier</a:t>
          </a:r>
        </a:p>
      </dsp:txBody>
      <dsp:txXfrm>
        <a:off x="4252702" y="1446164"/>
        <a:ext cx="1804299" cy="1633633"/>
      </dsp:txXfrm>
    </dsp:sp>
    <dsp:sp modelId="{638B5685-9FDE-4D94-8E9F-2E4348993424}">
      <dsp:nvSpPr>
        <dsp:cNvPr id="0" name=""/>
        <dsp:cNvSpPr/>
      </dsp:nvSpPr>
      <dsp:spPr>
        <a:xfrm>
          <a:off x="6244430" y="1357788"/>
          <a:ext cx="1981051" cy="181038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kern="1200" dirty="0"/>
            <a:t>varvid språkinlärningen fortskrider</a:t>
          </a:r>
        </a:p>
      </dsp:txBody>
      <dsp:txXfrm>
        <a:off x="6332806" y="1446164"/>
        <a:ext cx="1804299"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1" tIns="46075" rIns="92151" bIns="46075" numCol="1" anchor="t" anchorCtr="0" compatLnSpc="1">
            <a:prstTxWarp prst="textNoShape">
              <a:avLst/>
            </a:prstTxWarp>
          </a:bodyPr>
          <a:lstStyle>
            <a:lvl1pPr defTabSz="922338">
              <a:defRPr sz="1300"/>
            </a:lvl1pPr>
          </a:lstStyle>
          <a:p>
            <a:endParaRPr lang="sv-SE" altLang="sv-SE"/>
          </a:p>
        </p:txBody>
      </p:sp>
      <p:sp>
        <p:nvSpPr>
          <p:cNvPr id="44035" name="Rectangle 3"/>
          <p:cNvSpPr>
            <a:spLocks noGrp="1" noChangeArrowheads="1"/>
          </p:cNvSpPr>
          <p:nvPr>
            <p:ph type="dt" sz="quarter"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1" tIns="46075" rIns="92151" bIns="46075" numCol="1" anchor="t" anchorCtr="0" compatLnSpc="1">
            <a:prstTxWarp prst="textNoShape">
              <a:avLst/>
            </a:prstTxWarp>
          </a:bodyPr>
          <a:lstStyle>
            <a:lvl1pPr algn="r" defTabSz="922338">
              <a:defRPr sz="1300"/>
            </a:lvl1pPr>
          </a:lstStyle>
          <a:p>
            <a:endParaRPr lang="sv-SE" altLang="sv-SE"/>
          </a:p>
        </p:txBody>
      </p:sp>
      <p:sp>
        <p:nvSpPr>
          <p:cNvPr id="44036"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1" tIns="46075" rIns="92151" bIns="46075" numCol="1" anchor="b" anchorCtr="0" compatLnSpc="1">
            <a:prstTxWarp prst="textNoShape">
              <a:avLst/>
            </a:prstTxWarp>
          </a:bodyPr>
          <a:lstStyle>
            <a:lvl1pPr defTabSz="922338">
              <a:defRPr sz="1300"/>
            </a:lvl1pPr>
          </a:lstStyle>
          <a:p>
            <a:endParaRPr lang="sv-SE" altLang="sv-SE"/>
          </a:p>
        </p:txBody>
      </p:sp>
      <p:sp>
        <p:nvSpPr>
          <p:cNvPr id="44037" name="Rectangle 5"/>
          <p:cNvSpPr>
            <a:spLocks noGrp="1" noChangeArrowheads="1"/>
          </p:cNvSpPr>
          <p:nvPr>
            <p:ph type="sldNum" sz="quarter" idx="3"/>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1" tIns="46075" rIns="92151" bIns="46075" numCol="1" anchor="b" anchorCtr="0" compatLnSpc="1">
            <a:prstTxWarp prst="textNoShape">
              <a:avLst/>
            </a:prstTxWarp>
          </a:bodyPr>
          <a:lstStyle>
            <a:lvl1pPr algn="r" defTabSz="922338">
              <a:defRPr sz="1300"/>
            </a:lvl1pPr>
          </a:lstStyle>
          <a:p>
            <a:fld id="{B980DB22-27A8-4D2A-8BAA-C0B4BC6D47BD}" type="slidenum">
              <a:rPr lang="sv-SE" altLang="sv-SE"/>
              <a:pPr/>
              <a:t>‹#›</a:t>
            </a:fld>
            <a:endParaRPr lang="sv-SE" altLang="sv-SE"/>
          </a:p>
        </p:txBody>
      </p:sp>
    </p:spTree>
    <p:extLst>
      <p:ext uri="{BB962C8B-B14F-4D97-AF65-F5344CB8AC3E}">
        <p14:creationId xmlns:p14="http://schemas.microsoft.com/office/powerpoint/2010/main" val="613903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1" tIns="46075" rIns="92151" bIns="46075" numCol="1" anchor="t" anchorCtr="0" compatLnSpc="1">
            <a:prstTxWarp prst="textNoShape">
              <a:avLst/>
            </a:prstTxWarp>
          </a:bodyPr>
          <a:lstStyle>
            <a:lvl1pPr defTabSz="922338">
              <a:defRPr sz="1300"/>
            </a:lvl1pPr>
          </a:lstStyle>
          <a:p>
            <a:endParaRPr lang="sv-SE" altLang="sv-SE"/>
          </a:p>
        </p:txBody>
      </p:sp>
      <p:sp>
        <p:nvSpPr>
          <p:cNvPr id="15363" name="Rectangle 3"/>
          <p:cNvSpPr>
            <a:spLocks noGrp="1" noChangeArrowheads="1"/>
          </p:cNvSpPr>
          <p:nvPr>
            <p:ph type="dt"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1" tIns="46075" rIns="92151" bIns="46075" numCol="1" anchor="t" anchorCtr="0" compatLnSpc="1">
            <a:prstTxWarp prst="textNoShape">
              <a:avLst/>
            </a:prstTxWarp>
          </a:bodyPr>
          <a:lstStyle>
            <a:lvl1pPr algn="r" defTabSz="922338">
              <a:defRPr sz="1300"/>
            </a:lvl1pPr>
          </a:lstStyle>
          <a:p>
            <a:endParaRPr lang="sv-SE" altLang="sv-SE"/>
          </a:p>
        </p:txBody>
      </p:sp>
      <p:sp>
        <p:nvSpPr>
          <p:cNvPr id="15364" name="Rectangle 4"/>
          <p:cNvSpPr>
            <a:spLocks noGrp="1" noRot="1" noChangeAspect="1" noChangeArrowheads="1" noTextEdit="1"/>
          </p:cNvSpPr>
          <p:nvPr>
            <p:ph type="sldImg" idx="2"/>
          </p:nvPr>
        </p:nvSpPr>
        <p:spPr bwMode="auto">
          <a:xfrm>
            <a:off x="919163" y="747713"/>
            <a:ext cx="4959350" cy="37195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1038" y="4714875"/>
            <a:ext cx="54356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1" tIns="46075" rIns="92151" bIns="46075"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5366"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1" tIns="46075" rIns="92151" bIns="46075" numCol="1" anchor="b" anchorCtr="0" compatLnSpc="1">
            <a:prstTxWarp prst="textNoShape">
              <a:avLst/>
            </a:prstTxWarp>
          </a:bodyPr>
          <a:lstStyle>
            <a:lvl1pPr defTabSz="922338">
              <a:defRPr sz="1300"/>
            </a:lvl1pPr>
          </a:lstStyle>
          <a:p>
            <a:endParaRPr lang="sv-SE" altLang="sv-SE"/>
          </a:p>
        </p:txBody>
      </p:sp>
      <p:sp>
        <p:nvSpPr>
          <p:cNvPr id="15367" name="Rectangle 7"/>
          <p:cNvSpPr>
            <a:spLocks noGrp="1" noChangeArrowheads="1"/>
          </p:cNvSpPr>
          <p:nvPr>
            <p:ph type="sldNum" sz="quarter" idx="5"/>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1" tIns="46075" rIns="92151" bIns="46075" numCol="1" anchor="b" anchorCtr="0" compatLnSpc="1">
            <a:prstTxWarp prst="textNoShape">
              <a:avLst/>
            </a:prstTxWarp>
          </a:bodyPr>
          <a:lstStyle>
            <a:lvl1pPr algn="r" defTabSz="922338">
              <a:defRPr sz="1300"/>
            </a:lvl1pPr>
          </a:lstStyle>
          <a:p>
            <a:fld id="{70DADAE2-43BB-409C-8760-ECCDAF1C136C}" type="slidenum">
              <a:rPr lang="sv-SE" altLang="sv-SE"/>
              <a:pPr/>
              <a:t>‹#›</a:t>
            </a:fld>
            <a:endParaRPr lang="sv-SE" altLang="sv-SE"/>
          </a:p>
        </p:txBody>
      </p:sp>
    </p:spTree>
    <p:extLst>
      <p:ext uri="{BB962C8B-B14F-4D97-AF65-F5344CB8AC3E}">
        <p14:creationId xmlns:p14="http://schemas.microsoft.com/office/powerpoint/2010/main" val="2640179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Nätverket</a:t>
            </a:r>
          </a:p>
          <a:p>
            <a:r>
              <a:rPr lang="sv-SE" dirty="0"/>
              <a:t>Pandemin – språkutveckling hos nyanlända – elever på SFI</a:t>
            </a:r>
          </a:p>
          <a:p>
            <a:r>
              <a:rPr lang="sv-SE" dirty="0"/>
              <a:t>Följt en mall- ägnat tre mötestillfällen åt detta strukturerade arbetssätt</a:t>
            </a:r>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1</a:t>
            </a:fld>
            <a:endParaRPr lang="sv-SE" altLang="sv-SE"/>
          </a:p>
        </p:txBody>
      </p:sp>
    </p:spTree>
    <p:extLst>
      <p:ext uri="{BB962C8B-B14F-4D97-AF65-F5344CB8AC3E}">
        <p14:creationId xmlns:p14="http://schemas.microsoft.com/office/powerpoint/2010/main" val="310642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händer om ingenting görs? – 0- alternativet</a:t>
            </a:r>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10</a:t>
            </a:fld>
            <a:endParaRPr lang="sv-SE" altLang="sv-SE"/>
          </a:p>
        </p:txBody>
      </p:sp>
    </p:spTree>
    <p:extLst>
      <p:ext uri="{BB962C8B-B14F-4D97-AF65-F5344CB8AC3E}">
        <p14:creationId xmlns:p14="http://schemas.microsoft.com/office/powerpoint/2010/main" val="910159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Brainstorming</a:t>
            </a:r>
          </a:p>
          <a:p>
            <a:r>
              <a:rPr lang="sv-SE" dirty="0"/>
              <a:t>En del åtgärder är generella andra mer specifikt inriktade på distansundervisning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Digital </a:t>
            </a:r>
            <a:r>
              <a:rPr lang="sv-SE" dirty="0" err="1"/>
              <a:t>språkvän</a:t>
            </a:r>
            <a:endParaRPr lang="sv-SE" dirty="0"/>
          </a:p>
          <a:p>
            <a:endParaRPr lang="sv-SE" dirty="0"/>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11</a:t>
            </a:fld>
            <a:endParaRPr lang="sv-SE" altLang="sv-SE"/>
          </a:p>
        </p:txBody>
      </p:sp>
    </p:spTree>
    <p:extLst>
      <p:ext uri="{BB962C8B-B14F-4D97-AF65-F5344CB8AC3E}">
        <p14:creationId xmlns:p14="http://schemas.microsoft.com/office/powerpoint/2010/main" val="3837111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Vilka styrmedel behövs?</a:t>
            </a:r>
          </a:p>
          <a:p>
            <a:r>
              <a:rPr lang="sv-SE" dirty="0"/>
              <a:t>Rektorernas engagemang</a:t>
            </a:r>
          </a:p>
          <a:p>
            <a:r>
              <a:rPr lang="sv-SE" dirty="0"/>
              <a:t>Tätare uppföljningar</a:t>
            </a:r>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12</a:t>
            </a:fld>
            <a:endParaRPr lang="sv-SE" altLang="sv-SE"/>
          </a:p>
        </p:txBody>
      </p:sp>
    </p:spTree>
    <p:extLst>
      <p:ext uri="{BB962C8B-B14F-4D97-AF65-F5344CB8AC3E}">
        <p14:creationId xmlns:p14="http://schemas.microsoft.com/office/powerpoint/2010/main" val="3543117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Syftet är att implementera metoden på SFI.</a:t>
            </a:r>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14</a:t>
            </a:fld>
            <a:endParaRPr lang="sv-SE" altLang="sv-SE"/>
          </a:p>
        </p:txBody>
      </p:sp>
    </p:spTree>
    <p:extLst>
      <p:ext uri="{BB962C8B-B14F-4D97-AF65-F5344CB8AC3E}">
        <p14:creationId xmlns:p14="http://schemas.microsoft.com/office/powerpoint/2010/main" val="138696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15</a:t>
            </a:fld>
            <a:endParaRPr lang="sv-SE" altLang="sv-SE"/>
          </a:p>
        </p:txBody>
      </p:sp>
    </p:spTree>
    <p:extLst>
      <p:ext uri="{BB962C8B-B14F-4D97-AF65-F5344CB8AC3E}">
        <p14:creationId xmlns:p14="http://schemas.microsoft.com/office/powerpoint/2010/main" val="1323231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Vilka sidofaktorer finns och hur kan de påverka måluppfyllelsen? </a:t>
            </a:r>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16</a:t>
            </a:fld>
            <a:endParaRPr lang="sv-SE" altLang="sv-SE"/>
          </a:p>
        </p:txBody>
      </p:sp>
    </p:spTree>
    <p:extLst>
      <p:ext uri="{BB962C8B-B14F-4D97-AF65-F5344CB8AC3E}">
        <p14:creationId xmlns:p14="http://schemas.microsoft.com/office/powerpoint/2010/main" val="2758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krävs för att åtgärden ska leda till målet? </a:t>
            </a:r>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17</a:t>
            </a:fld>
            <a:endParaRPr lang="sv-SE" altLang="sv-SE"/>
          </a:p>
        </p:txBody>
      </p:sp>
    </p:spTree>
    <p:extLst>
      <p:ext uri="{BB962C8B-B14F-4D97-AF65-F5344CB8AC3E}">
        <p14:creationId xmlns:p14="http://schemas.microsoft.com/office/powerpoint/2010/main" val="4237337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krävs för att åtgärden ska leda till målet? </a:t>
            </a:r>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18</a:t>
            </a:fld>
            <a:endParaRPr lang="sv-SE" altLang="sv-SE"/>
          </a:p>
        </p:txBody>
      </p:sp>
    </p:spTree>
    <p:extLst>
      <p:ext uri="{BB962C8B-B14F-4D97-AF65-F5344CB8AC3E}">
        <p14:creationId xmlns:p14="http://schemas.microsoft.com/office/powerpoint/2010/main" val="516130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är problemet?</a:t>
            </a:r>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2</a:t>
            </a:fld>
            <a:endParaRPr lang="sv-SE" altLang="sv-SE"/>
          </a:p>
        </p:txBody>
      </p:sp>
    </p:spTree>
    <p:extLst>
      <p:ext uri="{BB962C8B-B14F-4D97-AF65-F5344CB8AC3E}">
        <p14:creationId xmlns:p14="http://schemas.microsoft.com/office/powerpoint/2010/main" val="2505168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Ett exempel gavs av en person som har bott i Sverige i ett och ett halvt år, men inte tycker sig ha lärt sig något på SFI eftersom man inte har haft några fysiska träffar. Många behöver pedagogisk hjälp på plats. Ju sämre kunskaperna är i svenska desto större blir problemet på individnivå.</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Bristande digital förmåga hos såväl dem som lär sig svenska som hela samhället.</a:t>
            </a:r>
          </a:p>
          <a:p>
            <a:endParaRPr lang="sv-SE" dirty="0"/>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3</a:t>
            </a:fld>
            <a:endParaRPr lang="sv-SE" altLang="sv-SE"/>
          </a:p>
        </p:txBody>
      </p:sp>
    </p:spTree>
    <p:extLst>
      <p:ext uri="{BB962C8B-B14F-4D97-AF65-F5344CB8AC3E}">
        <p14:creationId xmlns:p14="http://schemas.microsoft.com/office/powerpoint/2010/main" val="97553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Mindre klassrumsundervisning</a:t>
            </a:r>
          </a:p>
          <a:p>
            <a:r>
              <a:rPr lang="sv-SE" dirty="0"/>
              <a:t>Svårt särskilt för dem med låg studiebakgrund att ta till sig undervisningen.</a:t>
            </a:r>
          </a:p>
          <a:p>
            <a:r>
              <a:rPr lang="sv-SE" dirty="0"/>
              <a:t>Svårt med självständiga studier</a:t>
            </a:r>
          </a:p>
          <a:p>
            <a:r>
              <a:rPr lang="sv-SE" dirty="0"/>
              <a:t>Ovana vid att använda datorer eller </a:t>
            </a:r>
          </a:p>
          <a:p>
            <a:r>
              <a:rPr lang="sv-SE" dirty="0"/>
              <a:t>utrustning eller uppkoppling saknas</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Mindre mänskliga kontakter</a:t>
            </a:r>
          </a:p>
          <a:p>
            <a:r>
              <a:rPr lang="sv-SE" dirty="0"/>
              <a:t>Ökad tid i hemmet: rapportering från hemlandet</a:t>
            </a:r>
          </a:p>
          <a:p>
            <a:r>
              <a:rPr lang="sv-SE" dirty="0"/>
              <a:t>Stökigt hemma. Barn som hålls hemma från förskolan m </a:t>
            </a:r>
            <a:r>
              <a:rPr lang="sv-SE" dirty="0" err="1"/>
              <a:t>m</a:t>
            </a:r>
            <a:endParaRPr lang="sv-SE" dirty="0"/>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4</a:t>
            </a:fld>
            <a:endParaRPr lang="sv-SE" altLang="sv-SE"/>
          </a:p>
        </p:txBody>
      </p:sp>
    </p:spTree>
    <p:extLst>
      <p:ext uri="{BB962C8B-B14F-4D97-AF65-F5344CB8AC3E}">
        <p14:creationId xmlns:p14="http://schemas.microsoft.com/office/powerpoint/2010/main" val="3971070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omfattande är problemet?</a:t>
            </a:r>
          </a:p>
          <a:p>
            <a:r>
              <a:rPr lang="sv-SE" dirty="0"/>
              <a:t>Dra paralleller med föräldrar som är hemma med små barn.</a:t>
            </a:r>
          </a:p>
          <a:p>
            <a:r>
              <a:rPr lang="sv-SE" dirty="0"/>
              <a:t>Vi kommer aldrig tillbaka till det gamla- distans håller i sig</a:t>
            </a:r>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5</a:t>
            </a:fld>
            <a:endParaRPr lang="sv-SE" altLang="sv-SE"/>
          </a:p>
        </p:txBody>
      </p:sp>
    </p:spTree>
    <p:extLst>
      <p:ext uri="{BB962C8B-B14F-4D97-AF65-F5344CB8AC3E}">
        <p14:creationId xmlns:p14="http://schemas.microsoft.com/office/powerpoint/2010/main" val="255496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språkutvecklingen?</a:t>
            </a:r>
          </a:p>
          <a:p>
            <a:r>
              <a:rPr lang="sv-SE" dirty="0"/>
              <a:t>Motstridiga</a:t>
            </a:r>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6</a:t>
            </a:fld>
            <a:endParaRPr lang="sv-SE" altLang="sv-SE"/>
          </a:p>
        </p:txBody>
      </p:sp>
    </p:spTree>
    <p:extLst>
      <p:ext uri="{BB962C8B-B14F-4D97-AF65-F5344CB8AC3E}">
        <p14:creationId xmlns:p14="http://schemas.microsoft.com/office/powerpoint/2010/main" val="764700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Behöver mål omformuleras?</a:t>
            </a:r>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7</a:t>
            </a:fld>
            <a:endParaRPr lang="sv-SE" altLang="sv-SE"/>
          </a:p>
        </p:txBody>
      </p:sp>
    </p:spTree>
    <p:extLst>
      <p:ext uri="{BB962C8B-B14F-4D97-AF65-F5344CB8AC3E}">
        <p14:creationId xmlns:p14="http://schemas.microsoft.com/office/powerpoint/2010/main" val="344671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Ska mål föreslås?</a:t>
            </a:r>
          </a:p>
          <a:p>
            <a:r>
              <a:rPr lang="sv-SE" dirty="0"/>
              <a:t>Olika nivåer, för samhället, för individen</a:t>
            </a:r>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8</a:t>
            </a:fld>
            <a:endParaRPr lang="sv-SE" altLang="sv-SE"/>
          </a:p>
        </p:txBody>
      </p:sp>
    </p:spTree>
    <p:extLst>
      <p:ext uri="{BB962C8B-B14F-4D97-AF65-F5344CB8AC3E}">
        <p14:creationId xmlns:p14="http://schemas.microsoft.com/office/powerpoint/2010/main" val="142967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Finns målkonflikter? Självklart. Måste identifieras och hanteras.</a:t>
            </a:r>
          </a:p>
        </p:txBody>
      </p:sp>
      <p:sp>
        <p:nvSpPr>
          <p:cNvPr id="4" name="Platshållare för bildnummer 3"/>
          <p:cNvSpPr>
            <a:spLocks noGrp="1"/>
          </p:cNvSpPr>
          <p:nvPr>
            <p:ph type="sldNum" sz="quarter" idx="5"/>
          </p:nvPr>
        </p:nvSpPr>
        <p:spPr/>
        <p:txBody>
          <a:bodyPr/>
          <a:lstStyle/>
          <a:p>
            <a:fld id="{70DADAE2-43BB-409C-8760-ECCDAF1C136C}" type="slidenum">
              <a:rPr lang="sv-SE" altLang="sv-SE" smtClean="0"/>
              <a:pPr/>
              <a:t>9</a:t>
            </a:fld>
            <a:endParaRPr lang="sv-SE" altLang="sv-SE"/>
          </a:p>
        </p:txBody>
      </p:sp>
    </p:spTree>
    <p:extLst>
      <p:ext uri="{BB962C8B-B14F-4D97-AF65-F5344CB8AC3E}">
        <p14:creationId xmlns:p14="http://schemas.microsoft.com/office/powerpoint/2010/main" val="3275718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Platshållare för bildnummer 3"/>
          <p:cNvSpPr>
            <a:spLocks noGrp="1"/>
          </p:cNvSpPr>
          <p:nvPr>
            <p:ph type="sldNum" sz="quarter" idx="10"/>
          </p:nvPr>
        </p:nvSpPr>
        <p:spPr/>
        <p:txBody>
          <a:bodyPr/>
          <a:lstStyle>
            <a:lvl1pPr>
              <a:defRPr/>
            </a:lvl1pPr>
          </a:lstStyle>
          <a:p>
            <a:fld id="{97A4E9F1-E032-415B-A5D5-DA2BEBAC59FE}" type="slidenum">
              <a:rPr lang="sv-SE" altLang="sv-SE"/>
              <a:pPr/>
              <a:t>‹#›</a:t>
            </a:fld>
            <a:endParaRPr lang="sv-SE" altLang="sv-SE"/>
          </a:p>
        </p:txBody>
      </p:sp>
    </p:spTree>
    <p:extLst>
      <p:ext uri="{BB962C8B-B14F-4D97-AF65-F5344CB8AC3E}">
        <p14:creationId xmlns:p14="http://schemas.microsoft.com/office/powerpoint/2010/main" val="4248747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p:cNvSpPr>
            <a:spLocks noGrp="1"/>
          </p:cNvSpPr>
          <p:nvPr>
            <p:ph type="sldNum" sz="quarter" idx="10"/>
          </p:nvPr>
        </p:nvSpPr>
        <p:spPr/>
        <p:txBody>
          <a:bodyPr/>
          <a:lstStyle>
            <a:lvl1pPr>
              <a:defRPr/>
            </a:lvl1pPr>
          </a:lstStyle>
          <a:p>
            <a:fld id="{B9947135-00B0-49B1-90E0-5E00A0F8275F}" type="slidenum">
              <a:rPr lang="sv-SE" altLang="sv-SE"/>
              <a:pPr/>
              <a:t>‹#›</a:t>
            </a:fld>
            <a:endParaRPr lang="sv-SE" altLang="sv-SE"/>
          </a:p>
        </p:txBody>
      </p:sp>
    </p:spTree>
    <p:extLst>
      <p:ext uri="{BB962C8B-B14F-4D97-AF65-F5344CB8AC3E}">
        <p14:creationId xmlns:p14="http://schemas.microsoft.com/office/powerpoint/2010/main" val="268396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p:cNvSpPr>
            <a:spLocks noGrp="1"/>
          </p:cNvSpPr>
          <p:nvPr>
            <p:ph type="sldNum" sz="quarter" idx="10"/>
          </p:nvPr>
        </p:nvSpPr>
        <p:spPr/>
        <p:txBody>
          <a:bodyPr/>
          <a:lstStyle>
            <a:lvl1pPr>
              <a:defRPr/>
            </a:lvl1pPr>
          </a:lstStyle>
          <a:p>
            <a:fld id="{06A6AFE8-524B-455E-8787-B6B68AAF6A67}" type="slidenum">
              <a:rPr lang="sv-SE" altLang="sv-SE"/>
              <a:pPr/>
              <a:t>‹#›</a:t>
            </a:fld>
            <a:endParaRPr lang="sv-SE" altLang="sv-SE"/>
          </a:p>
        </p:txBody>
      </p:sp>
    </p:spTree>
    <p:extLst>
      <p:ext uri="{BB962C8B-B14F-4D97-AF65-F5344CB8AC3E}">
        <p14:creationId xmlns:p14="http://schemas.microsoft.com/office/powerpoint/2010/main" val="2776183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B14A20-F6B7-4426-8D2A-6D67E2E025EA}"/>
              </a:ext>
            </a:extLst>
          </p:cNvPr>
          <p:cNvSpPr>
            <a:spLocks noGrp="1"/>
          </p:cNvSpPr>
          <p:nvPr>
            <p:ph type="ctrTitle"/>
          </p:nvPr>
        </p:nvSpPr>
        <p:spPr>
          <a:xfrm>
            <a:off x="1143000" y="1122363"/>
            <a:ext cx="6858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B4F1A85-CCFD-4D6A-A7AE-EA1154DFCBF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12A2D4CC-1F4B-408E-ACAD-113E5BA5B28B}"/>
              </a:ext>
            </a:extLst>
          </p:cNvPr>
          <p:cNvSpPr>
            <a:spLocks noGrp="1"/>
          </p:cNvSpPr>
          <p:nvPr>
            <p:ph type="dt" sz="half" idx="10"/>
          </p:nvPr>
        </p:nvSpPr>
        <p:spPr/>
        <p:txBody>
          <a:bodyPr/>
          <a:lstStyle/>
          <a:p>
            <a:fld id="{ABA0FE05-769F-4B67-AD42-D26B94916727}" type="datetimeFigureOut">
              <a:rPr lang="sv-SE" smtClean="0"/>
              <a:t>2021-04-06</a:t>
            </a:fld>
            <a:endParaRPr lang="sv-SE"/>
          </a:p>
        </p:txBody>
      </p:sp>
      <p:sp>
        <p:nvSpPr>
          <p:cNvPr id="5" name="Platshållare för sidfot 4">
            <a:extLst>
              <a:ext uri="{FF2B5EF4-FFF2-40B4-BE49-F238E27FC236}">
                <a16:creationId xmlns:a16="http://schemas.microsoft.com/office/drawing/2014/main" id="{148D135E-39C6-497B-A6AC-B852936253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4D6D1DB-4AE7-4555-A822-ED9C0952FCBC}"/>
              </a:ext>
            </a:extLst>
          </p:cNvPr>
          <p:cNvSpPr>
            <a:spLocks noGrp="1"/>
          </p:cNvSpPr>
          <p:nvPr>
            <p:ph type="sldNum" sz="quarter" idx="12"/>
          </p:nvPr>
        </p:nvSpPr>
        <p:spPr/>
        <p:txBody>
          <a:bodyPr/>
          <a:lstStyle/>
          <a:p>
            <a:fld id="{A4D10F0B-B60C-4F04-9192-350620D83A52}" type="slidenum">
              <a:rPr lang="sv-SE" smtClean="0"/>
              <a:t>‹#›</a:t>
            </a:fld>
            <a:endParaRPr lang="sv-SE"/>
          </a:p>
        </p:txBody>
      </p:sp>
    </p:spTree>
    <p:extLst>
      <p:ext uri="{BB962C8B-B14F-4D97-AF65-F5344CB8AC3E}">
        <p14:creationId xmlns:p14="http://schemas.microsoft.com/office/powerpoint/2010/main" val="170428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094F7E-123C-40B1-80AC-21CFFD161D7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7C14717-4AFD-48AC-B4D3-8144B4333DC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BE1ED7C-32F2-43D8-9A2C-2CEA095D90FD}"/>
              </a:ext>
            </a:extLst>
          </p:cNvPr>
          <p:cNvSpPr>
            <a:spLocks noGrp="1"/>
          </p:cNvSpPr>
          <p:nvPr>
            <p:ph type="dt" sz="half" idx="10"/>
          </p:nvPr>
        </p:nvSpPr>
        <p:spPr/>
        <p:txBody>
          <a:bodyPr/>
          <a:lstStyle/>
          <a:p>
            <a:fld id="{ABA0FE05-769F-4B67-AD42-D26B94916727}" type="datetimeFigureOut">
              <a:rPr lang="sv-SE" smtClean="0"/>
              <a:t>2021-04-06</a:t>
            </a:fld>
            <a:endParaRPr lang="sv-SE"/>
          </a:p>
        </p:txBody>
      </p:sp>
      <p:sp>
        <p:nvSpPr>
          <p:cNvPr id="5" name="Platshållare för sidfot 4">
            <a:extLst>
              <a:ext uri="{FF2B5EF4-FFF2-40B4-BE49-F238E27FC236}">
                <a16:creationId xmlns:a16="http://schemas.microsoft.com/office/drawing/2014/main" id="{6E573A1F-FA0C-4217-A56E-20CDAD35A93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282609D-7350-4E84-ABFC-45D909A23085}"/>
              </a:ext>
            </a:extLst>
          </p:cNvPr>
          <p:cNvSpPr>
            <a:spLocks noGrp="1"/>
          </p:cNvSpPr>
          <p:nvPr>
            <p:ph type="sldNum" sz="quarter" idx="12"/>
          </p:nvPr>
        </p:nvSpPr>
        <p:spPr/>
        <p:txBody>
          <a:bodyPr/>
          <a:lstStyle/>
          <a:p>
            <a:fld id="{A4D10F0B-B60C-4F04-9192-350620D83A52}" type="slidenum">
              <a:rPr lang="sv-SE" smtClean="0"/>
              <a:t>‹#›</a:t>
            </a:fld>
            <a:endParaRPr lang="sv-SE"/>
          </a:p>
        </p:txBody>
      </p:sp>
    </p:spTree>
    <p:extLst>
      <p:ext uri="{BB962C8B-B14F-4D97-AF65-F5344CB8AC3E}">
        <p14:creationId xmlns:p14="http://schemas.microsoft.com/office/powerpoint/2010/main" val="3581498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0998E8-762F-423F-ABB7-05872B1D90E7}"/>
              </a:ext>
            </a:extLst>
          </p:cNvPr>
          <p:cNvSpPr>
            <a:spLocks noGrp="1"/>
          </p:cNvSpPr>
          <p:nvPr>
            <p:ph type="title"/>
          </p:nvPr>
        </p:nvSpPr>
        <p:spPr>
          <a:xfrm>
            <a:off x="623888" y="1709738"/>
            <a:ext cx="78867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2D71571-43BD-4C98-836F-8ACF6E01060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255B62A-3EB1-4F79-AD81-346B51C06825}"/>
              </a:ext>
            </a:extLst>
          </p:cNvPr>
          <p:cNvSpPr>
            <a:spLocks noGrp="1"/>
          </p:cNvSpPr>
          <p:nvPr>
            <p:ph type="dt" sz="half" idx="10"/>
          </p:nvPr>
        </p:nvSpPr>
        <p:spPr/>
        <p:txBody>
          <a:bodyPr/>
          <a:lstStyle/>
          <a:p>
            <a:fld id="{ABA0FE05-769F-4B67-AD42-D26B94916727}" type="datetimeFigureOut">
              <a:rPr lang="sv-SE" smtClean="0"/>
              <a:t>2021-04-06</a:t>
            </a:fld>
            <a:endParaRPr lang="sv-SE"/>
          </a:p>
        </p:txBody>
      </p:sp>
      <p:sp>
        <p:nvSpPr>
          <p:cNvPr id="5" name="Platshållare för sidfot 4">
            <a:extLst>
              <a:ext uri="{FF2B5EF4-FFF2-40B4-BE49-F238E27FC236}">
                <a16:creationId xmlns:a16="http://schemas.microsoft.com/office/drawing/2014/main" id="{A62827D3-1F2C-4E7D-938C-CDCE84E3BC9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F8CFEE5-FF0F-4E97-B0BA-6C1A8ECB3152}"/>
              </a:ext>
            </a:extLst>
          </p:cNvPr>
          <p:cNvSpPr>
            <a:spLocks noGrp="1"/>
          </p:cNvSpPr>
          <p:nvPr>
            <p:ph type="sldNum" sz="quarter" idx="12"/>
          </p:nvPr>
        </p:nvSpPr>
        <p:spPr/>
        <p:txBody>
          <a:bodyPr/>
          <a:lstStyle/>
          <a:p>
            <a:fld id="{A4D10F0B-B60C-4F04-9192-350620D83A52}" type="slidenum">
              <a:rPr lang="sv-SE" smtClean="0"/>
              <a:t>‹#›</a:t>
            </a:fld>
            <a:endParaRPr lang="sv-SE"/>
          </a:p>
        </p:txBody>
      </p:sp>
    </p:spTree>
    <p:extLst>
      <p:ext uri="{BB962C8B-B14F-4D97-AF65-F5344CB8AC3E}">
        <p14:creationId xmlns:p14="http://schemas.microsoft.com/office/powerpoint/2010/main" val="384178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C01D81-2018-4F7B-9AA5-A6FF0FD36B1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E9B78BF-4245-4605-8839-8DEE190B129A}"/>
              </a:ext>
            </a:extLst>
          </p:cNvPr>
          <p:cNvSpPr>
            <a:spLocks noGrp="1"/>
          </p:cNvSpPr>
          <p:nvPr>
            <p:ph sz="half" idx="1"/>
          </p:nvPr>
        </p:nvSpPr>
        <p:spPr>
          <a:xfrm>
            <a:off x="628650" y="1825625"/>
            <a:ext cx="386715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FE1FAD0-9AEF-4D1A-9171-9583CCD2A1CC}"/>
              </a:ext>
            </a:extLst>
          </p:cNvPr>
          <p:cNvSpPr>
            <a:spLocks noGrp="1"/>
          </p:cNvSpPr>
          <p:nvPr>
            <p:ph sz="half" idx="2"/>
          </p:nvPr>
        </p:nvSpPr>
        <p:spPr>
          <a:xfrm>
            <a:off x="4648200" y="1825625"/>
            <a:ext cx="386715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1D957B1-47D3-4869-8D07-B10F5F823E7A}"/>
              </a:ext>
            </a:extLst>
          </p:cNvPr>
          <p:cNvSpPr>
            <a:spLocks noGrp="1"/>
          </p:cNvSpPr>
          <p:nvPr>
            <p:ph type="dt" sz="half" idx="10"/>
          </p:nvPr>
        </p:nvSpPr>
        <p:spPr/>
        <p:txBody>
          <a:bodyPr/>
          <a:lstStyle/>
          <a:p>
            <a:fld id="{ABA0FE05-769F-4B67-AD42-D26B94916727}" type="datetimeFigureOut">
              <a:rPr lang="sv-SE" smtClean="0"/>
              <a:t>2021-04-06</a:t>
            </a:fld>
            <a:endParaRPr lang="sv-SE"/>
          </a:p>
        </p:txBody>
      </p:sp>
      <p:sp>
        <p:nvSpPr>
          <p:cNvPr id="6" name="Platshållare för sidfot 5">
            <a:extLst>
              <a:ext uri="{FF2B5EF4-FFF2-40B4-BE49-F238E27FC236}">
                <a16:creationId xmlns:a16="http://schemas.microsoft.com/office/drawing/2014/main" id="{793D517F-47A6-41CB-8F4A-C563FE73BF2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EE61705-FE14-4128-BD73-253225406FB2}"/>
              </a:ext>
            </a:extLst>
          </p:cNvPr>
          <p:cNvSpPr>
            <a:spLocks noGrp="1"/>
          </p:cNvSpPr>
          <p:nvPr>
            <p:ph type="sldNum" sz="quarter" idx="12"/>
          </p:nvPr>
        </p:nvSpPr>
        <p:spPr/>
        <p:txBody>
          <a:bodyPr/>
          <a:lstStyle/>
          <a:p>
            <a:fld id="{A4D10F0B-B60C-4F04-9192-350620D83A52}" type="slidenum">
              <a:rPr lang="sv-SE" smtClean="0"/>
              <a:t>‹#›</a:t>
            </a:fld>
            <a:endParaRPr lang="sv-SE"/>
          </a:p>
        </p:txBody>
      </p:sp>
    </p:spTree>
    <p:extLst>
      <p:ext uri="{BB962C8B-B14F-4D97-AF65-F5344CB8AC3E}">
        <p14:creationId xmlns:p14="http://schemas.microsoft.com/office/powerpoint/2010/main" val="2997476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58BA92-018A-4B12-80A2-9F4E0B1394C3}"/>
              </a:ext>
            </a:extLst>
          </p:cNvPr>
          <p:cNvSpPr>
            <a:spLocks noGrp="1"/>
          </p:cNvSpPr>
          <p:nvPr>
            <p:ph type="title"/>
          </p:nvPr>
        </p:nvSpPr>
        <p:spPr>
          <a:xfrm>
            <a:off x="630238" y="365125"/>
            <a:ext cx="78867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5B5B5F3-49E5-47AA-BC91-2AD10B83684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B4D3B6E-1DD6-4614-9B09-BF41FA7CEEC9}"/>
              </a:ext>
            </a:extLst>
          </p:cNvPr>
          <p:cNvSpPr>
            <a:spLocks noGrp="1"/>
          </p:cNvSpPr>
          <p:nvPr>
            <p:ph sz="half" idx="2"/>
          </p:nvPr>
        </p:nvSpPr>
        <p:spPr>
          <a:xfrm>
            <a:off x="630238" y="2505075"/>
            <a:ext cx="386873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5853BA7-3383-4C5F-B8BB-E29C7BE7FF9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9234303-A2F4-4BB7-9330-BD8B171F2E34}"/>
              </a:ext>
            </a:extLst>
          </p:cNvPr>
          <p:cNvSpPr>
            <a:spLocks noGrp="1"/>
          </p:cNvSpPr>
          <p:nvPr>
            <p:ph sz="quarter" idx="4"/>
          </p:nvPr>
        </p:nvSpPr>
        <p:spPr>
          <a:xfrm>
            <a:off x="4629150" y="2505075"/>
            <a:ext cx="38877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CBE727A-D72D-4C3C-A6BA-2EDD2FAE116F}"/>
              </a:ext>
            </a:extLst>
          </p:cNvPr>
          <p:cNvSpPr>
            <a:spLocks noGrp="1"/>
          </p:cNvSpPr>
          <p:nvPr>
            <p:ph type="dt" sz="half" idx="10"/>
          </p:nvPr>
        </p:nvSpPr>
        <p:spPr/>
        <p:txBody>
          <a:bodyPr/>
          <a:lstStyle/>
          <a:p>
            <a:fld id="{ABA0FE05-769F-4B67-AD42-D26B94916727}" type="datetimeFigureOut">
              <a:rPr lang="sv-SE" smtClean="0"/>
              <a:t>2021-04-06</a:t>
            </a:fld>
            <a:endParaRPr lang="sv-SE"/>
          </a:p>
        </p:txBody>
      </p:sp>
      <p:sp>
        <p:nvSpPr>
          <p:cNvPr id="8" name="Platshållare för sidfot 7">
            <a:extLst>
              <a:ext uri="{FF2B5EF4-FFF2-40B4-BE49-F238E27FC236}">
                <a16:creationId xmlns:a16="http://schemas.microsoft.com/office/drawing/2014/main" id="{FFD86557-CB73-4D9C-8C51-79A3D5537D1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6DB5A33-70D0-4591-A050-5760B84DB395}"/>
              </a:ext>
            </a:extLst>
          </p:cNvPr>
          <p:cNvSpPr>
            <a:spLocks noGrp="1"/>
          </p:cNvSpPr>
          <p:nvPr>
            <p:ph type="sldNum" sz="quarter" idx="12"/>
          </p:nvPr>
        </p:nvSpPr>
        <p:spPr/>
        <p:txBody>
          <a:bodyPr/>
          <a:lstStyle/>
          <a:p>
            <a:fld id="{A4D10F0B-B60C-4F04-9192-350620D83A52}" type="slidenum">
              <a:rPr lang="sv-SE" smtClean="0"/>
              <a:t>‹#›</a:t>
            </a:fld>
            <a:endParaRPr lang="sv-SE"/>
          </a:p>
        </p:txBody>
      </p:sp>
    </p:spTree>
    <p:extLst>
      <p:ext uri="{BB962C8B-B14F-4D97-AF65-F5344CB8AC3E}">
        <p14:creationId xmlns:p14="http://schemas.microsoft.com/office/powerpoint/2010/main" val="2899875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DF9F21-7D21-4D57-88DD-C67CE147717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C4FC7B1-F00F-49F8-8371-0AA2A57F5AE3}"/>
              </a:ext>
            </a:extLst>
          </p:cNvPr>
          <p:cNvSpPr>
            <a:spLocks noGrp="1"/>
          </p:cNvSpPr>
          <p:nvPr>
            <p:ph type="dt" sz="half" idx="10"/>
          </p:nvPr>
        </p:nvSpPr>
        <p:spPr/>
        <p:txBody>
          <a:bodyPr/>
          <a:lstStyle/>
          <a:p>
            <a:fld id="{ABA0FE05-769F-4B67-AD42-D26B94916727}" type="datetimeFigureOut">
              <a:rPr lang="sv-SE" smtClean="0"/>
              <a:t>2021-04-06</a:t>
            </a:fld>
            <a:endParaRPr lang="sv-SE"/>
          </a:p>
        </p:txBody>
      </p:sp>
      <p:sp>
        <p:nvSpPr>
          <p:cNvPr id="4" name="Platshållare för sidfot 3">
            <a:extLst>
              <a:ext uri="{FF2B5EF4-FFF2-40B4-BE49-F238E27FC236}">
                <a16:creationId xmlns:a16="http://schemas.microsoft.com/office/drawing/2014/main" id="{E99D4ED5-32B5-4C13-932F-FB740FA8A06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F43E3D2-6567-4285-BDCE-58641978BCA4}"/>
              </a:ext>
            </a:extLst>
          </p:cNvPr>
          <p:cNvSpPr>
            <a:spLocks noGrp="1"/>
          </p:cNvSpPr>
          <p:nvPr>
            <p:ph type="sldNum" sz="quarter" idx="12"/>
          </p:nvPr>
        </p:nvSpPr>
        <p:spPr/>
        <p:txBody>
          <a:bodyPr/>
          <a:lstStyle/>
          <a:p>
            <a:fld id="{A4D10F0B-B60C-4F04-9192-350620D83A52}" type="slidenum">
              <a:rPr lang="sv-SE" smtClean="0"/>
              <a:t>‹#›</a:t>
            </a:fld>
            <a:endParaRPr lang="sv-SE"/>
          </a:p>
        </p:txBody>
      </p:sp>
    </p:spTree>
    <p:extLst>
      <p:ext uri="{BB962C8B-B14F-4D97-AF65-F5344CB8AC3E}">
        <p14:creationId xmlns:p14="http://schemas.microsoft.com/office/powerpoint/2010/main" val="3928788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78EFE50-569F-4713-97DD-E6D8FC1D1E67}"/>
              </a:ext>
            </a:extLst>
          </p:cNvPr>
          <p:cNvSpPr>
            <a:spLocks noGrp="1"/>
          </p:cNvSpPr>
          <p:nvPr>
            <p:ph type="dt" sz="half" idx="10"/>
          </p:nvPr>
        </p:nvSpPr>
        <p:spPr/>
        <p:txBody>
          <a:bodyPr/>
          <a:lstStyle/>
          <a:p>
            <a:fld id="{ABA0FE05-769F-4B67-AD42-D26B94916727}" type="datetimeFigureOut">
              <a:rPr lang="sv-SE" smtClean="0"/>
              <a:t>2021-04-06</a:t>
            </a:fld>
            <a:endParaRPr lang="sv-SE"/>
          </a:p>
        </p:txBody>
      </p:sp>
      <p:sp>
        <p:nvSpPr>
          <p:cNvPr id="3" name="Platshållare för sidfot 2">
            <a:extLst>
              <a:ext uri="{FF2B5EF4-FFF2-40B4-BE49-F238E27FC236}">
                <a16:creationId xmlns:a16="http://schemas.microsoft.com/office/drawing/2014/main" id="{166B2A1A-AD08-4DCD-BD7F-2AA1DD8AB06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4B9A4398-122D-4339-9D90-36AF3CF3A6BF}"/>
              </a:ext>
            </a:extLst>
          </p:cNvPr>
          <p:cNvSpPr>
            <a:spLocks noGrp="1"/>
          </p:cNvSpPr>
          <p:nvPr>
            <p:ph type="sldNum" sz="quarter" idx="12"/>
          </p:nvPr>
        </p:nvSpPr>
        <p:spPr/>
        <p:txBody>
          <a:bodyPr/>
          <a:lstStyle/>
          <a:p>
            <a:fld id="{A4D10F0B-B60C-4F04-9192-350620D83A52}" type="slidenum">
              <a:rPr lang="sv-SE" smtClean="0"/>
              <a:t>‹#›</a:t>
            </a:fld>
            <a:endParaRPr lang="sv-SE"/>
          </a:p>
        </p:txBody>
      </p:sp>
    </p:spTree>
    <p:extLst>
      <p:ext uri="{BB962C8B-B14F-4D97-AF65-F5344CB8AC3E}">
        <p14:creationId xmlns:p14="http://schemas.microsoft.com/office/powerpoint/2010/main" val="989664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1DF726-DA86-49E4-99AE-7D05C37994F6}"/>
              </a:ext>
            </a:extLst>
          </p:cNvPr>
          <p:cNvSpPr>
            <a:spLocks noGrp="1"/>
          </p:cNvSpPr>
          <p:nvPr>
            <p:ph type="title"/>
          </p:nvPr>
        </p:nvSpPr>
        <p:spPr>
          <a:xfrm>
            <a:off x="630238" y="457200"/>
            <a:ext cx="2949575"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22C0E6E-5156-471F-8FAA-1D3F16DA54F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39E654A-2411-4477-8C38-76235A09A8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757B015-DDDD-4AFA-A407-DA417630B137}"/>
              </a:ext>
            </a:extLst>
          </p:cNvPr>
          <p:cNvSpPr>
            <a:spLocks noGrp="1"/>
          </p:cNvSpPr>
          <p:nvPr>
            <p:ph type="dt" sz="half" idx="10"/>
          </p:nvPr>
        </p:nvSpPr>
        <p:spPr/>
        <p:txBody>
          <a:bodyPr/>
          <a:lstStyle/>
          <a:p>
            <a:fld id="{ABA0FE05-769F-4B67-AD42-D26B94916727}" type="datetimeFigureOut">
              <a:rPr lang="sv-SE" smtClean="0"/>
              <a:t>2021-04-06</a:t>
            </a:fld>
            <a:endParaRPr lang="sv-SE"/>
          </a:p>
        </p:txBody>
      </p:sp>
      <p:sp>
        <p:nvSpPr>
          <p:cNvPr id="6" name="Platshållare för sidfot 5">
            <a:extLst>
              <a:ext uri="{FF2B5EF4-FFF2-40B4-BE49-F238E27FC236}">
                <a16:creationId xmlns:a16="http://schemas.microsoft.com/office/drawing/2014/main" id="{F3C66AED-C54B-4D46-949C-98DF520348D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37CE557-9CC7-4DBA-9D05-0681E4B5E624}"/>
              </a:ext>
            </a:extLst>
          </p:cNvPr>
          <p:cNvSpPr>
            <a:spLocks noGrp="1"/>
          </p:cNvSpPr>
          <p:nvPr>
            <p:ph type="sldNum" sz="quarter" idx="12"/>
          </p:nvPr>
        </p:nvSpPr>
        <p:spPr/>
        <p:txBody>
          <a:bodyPr/>
          <a:lstStyle/>
          <a:p>
            <a:fld id="{A4D10F0B-B60C-4F04-9192-350620D83A52}" type="slidenum">
              <a:rPr lang="sv-SE" smtClean="0"/>
              <a:t>‹#›</a:t>
            </a:fld>
            <a:endParaRPr lang="sv-SE"/>
          </a:p>
        </p:txBody>
      </p:sp>
    </p:spTree>
    <p:extLst>
      <p:ext uri="{BB962C8B-B14F-4D97-AF65-F5344CB8AC3E}">
        <p14:creationId xmlns:p14="http://schemas.microsoft.com/office/powerpoint/2010/main" val="110726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457200" y="1600200"/>
            <a:ext cx="82296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p:cNvSpPr>
            <a:spLocks noGrp="1"/>
          </p:cNvSpPr>
          <p:nvPr>
            <p:ph type="sldNum" sz="quarter" idx="10"/>
          </p:nvPr>
        </p:nvSpPr>
        <p:spPr/>
        <p:txBody>
          <a:bodyPr/>
          <a:lstStyle>
            <a:lvl1pPr>
              <a:defRPr/>
            </a:lvl1pPr>
          </a:lstStyle>
          <a:p>
            <a:fld id="{7E783960-0A41-414F-8050-586693736073}" type="slidenum">
              <a:rPr lang="sv-SE" altLang="sv-SE"/>
              <a:pPr/>
              <a:t>‹#›</a:t>
            </a:fld>
            <a:endParaRPr lang="sv-SE" altLang="sv-SE"/>
          </a:p>
        </p:txBody>
      </p:sp>
    </p:spTree>
    <p:extLst>
      <p:ext uri="{BB962C8B-B14F-4D97-AF65-F5344CB8AC3E}">
        <p14:creationId xmlns:p14="http://schemas.microsoft.com/office/powerpoint/2010/main" val="1389873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105433-C85C-4912-9158-108FBAC639A4}"/>
              </a:ext>
            </a:extLst>
          </p:cNvPr>
          <p:cNvSpPr>
            <a:spLocks noGrp="1"/>
          </p:cNvSpPr>
          <p:nvPr>
            <p:ph type="title"/>
          </p:nvPr>
        </p:nvSpPr>
        <p:spPr>
          <a:xfrm>
            <a:off x="630238" y="457200"/>
            <a:ext cx="2949575"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460FF5F-BA8A-47AE-AC31-3C7CA50DBD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00C46BB-A4ED-400F-A718-7D1AE41F39E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FE308C6-64B4-4090-BA2C-B020E1E64408}"/>
              </a:ext>
            </a:extLst>
          </p:cNvPr>
          <p:cNvSpPr>
            <a:spLocks noGrp="1"/>
          </p:cNvSpPr>
          <p:nvPr>
            <p:ph type="dt" sz="half" idx="10"/>
          </p:nvPr>
        </p:nvSpPr>
        <p:spPr/>
        <p:txBody>
          <a:bodyPr/>
          <a:lstStyle/>
          <a:p>
            <a:fld id="{ABA0FE05-769F-4B67-AD42-D26B94916727}" type="datetimeFigureOut">
              <a:rPr lang="sv-SE" smtClean="0"/>
              <a:t>2021-04-06</a:t>
            </a:fld>
            <a:endParaRPr lang="sv-SE"/>
          </a:p>
        </p:txBody>
      </p:sp>
      <p:sp>
        <p:nvSpPr>
          <p:cNvPr id="6" name="Platshållare för sidfot 5">
            <a:extLst>
              <a:ext uri="{FF2B5EF4-FFF2-40B4-BE49-F238E27FC236}">
                <a16:creationId xmlns:a16="http://schemas.microsoft.com/office/drawing/2014/main" id="{4EDFA9B2-843B-48EC-815D-638F2482418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5FE93D3-4765-40B6-AFB6-D14995F622D3}"/>
              </a:ext>
            </a:extLst>
          </p:cNvPr>
          <p:cNvSpPr>
            <a:spLocks noGrp="1"/>
          </p:cNvSpPr>
          <p:nvPr>
            <p:ph type="sldNum" sz="quarter" idx="12"/>
          </p:nvPr>
        </p:nvSpPr>
        <p:spPr/>
        <p:txBody>
          <a:bodyPr/>
          <a:lstStyle/>
          <a:p>
            <a:fld id="{A4D10F0B-B60C-4F04-9192-350620D83A52}" type="slidenum">
              <a:rPr lang="sv-SE" smtClean="0"/>
              <a:t>‹#›</a:t>
            </a:fld>
            <a:endParaRPr lang="sv-SE"/>
          </a:p>
        </p:txBody>
      </p:sp>
    </p:spTree>
    <p:extLst>
      <p:ext uri="{BB962C8B-B14F-4D97-AF65-F5344CB8AC3E}">
        <p14:creationId xmlns:p14="http://schemas.microsoft.com/office/powerpoint/2010/main" val="1764131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4794BF-D0F0-4CFE-9F0F-FFCB0B57038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A4ADE82-FAAA-47B7-8866-C4BA8879B741}"/>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75FD876-F945-4E91-B031-A6AAA8EF18EE}"/>
              </a:ext>
            </a:extLst>
          </p:cNvPr>
          <p:cNvSpPr>
            <a:spLocks noGrp="1"/>
          </p:cNvSpPr>
          <p:nvPr>
            <p:ph type="dt" sz="half" idx="10"/>
          </p:nvPr>
        </p:nvSpPr>
        <p:spPr/>
        <p:txBody>
          <a:bodyPr/>
          <a:lstStyle/>
          <a:p>
            <a:fld id="{ABA0FE05-769F-4B67-AD42-D26B94916727}" type="datetimeFigureOut">
              <a:rPr lang="sv-SE" smtClean="0"/>
              <a:t>2021-04-06</a:t>
            </a:fld>
            <a:endParaRPr lang="sv-SE"/>
          </a:p>
        </p:txBody>
      </p:sp>
      <p:sp>
        <p:nvSpPr>
          <p:cNvPr id="5" name="Platshållare för sidfot 4">
            <a:extLst>
              <a:ext uri="{FF2B5EF4-FFF2-40B4-BE49-F238E27FC236}">
                <a16:creationId xmlns:a16="http://schemas.microsoft.com/office/drawing/2014/main" id="{D52B7262-2FE1-493D-9845-06805D8B7A8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9B7721-64BA-4719-AE46-B23A2C8954FD}"/>
              </a:ext>
            </a:extLst>
          </p:cNvPr>
          <p:cNvSpPr>
            <a:spLocks noGrp="1"/>
          </p:cNvSpPr>
          <p:nvPr>
            <p:ph type="sldNum" sz="quarter" idx="12"/>
          </p:nvPr>
        </p:nvSpPr>
        <p:spPr/>
        <p:txBody>
          <a:bodyPr/>
          <a:lstStyle/>
          <a:p>
            <a:fld id="{A4D10F0B-B60C-4F04-9192-350620D83A52}" type="slidenum">
              <a:rPr lang="sv-SE" smtClean="0"/>
              <a:t>‹#›</a:t>
            </a:fld>
            <a:endParaRPr lang="sv-SE"/>
          </a:p>
        </p:txBody>
      </p:sp>
    </p:spTree>
    <p:extLst>
      <p:ext uri="{BB962C8B-B14F-4D97-AF65-F5344CB8AC3E}">
        <p14:creationId xmlns:p14="http://schemas.microsoft.com/office/powerpoint/2010/main" val="2620171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D1E6AE4-8A05-415C-8003-43E5DBD264D3}"/>
              </a:ext>
            </a:extLst>
          </p:cNvPr>
          <p:cNvSpPr>
            <a:spLocks noGrp="1"/>
          </p:cNvSpPr>
          <p:nvPr>
            <p:ph type="title" orient="vert"/>
          </p:nvPr>
        </p:nvSpPr>
        <p:spPr>
          <a:xfrm>
            <a:off x="6543675" y="365125"/>
            <a:ext cx="1971675"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9172B6C-C3C1-4C73-BDB6-8411DAE7D8D7}"/>
              </a:ext>
            </a:extLst>
          </p:cNvPr>
          <p:cNvSpPr>
            <a:spLocks noGrp="1"/>
          </p:cNvSpPr>
          <p:nvPr>
            <p:ph type="body" orient="vert" idx="1"/>
          </p:nvPr>
        </p:nvSpPr>
        <p:spPr>
          <a:xfrm>
            <a:off x="628650" y="365125"/>
            <a:ext cx="57626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06DE537-2E6A-4F20-AAB3-79110C3C4ACA}"/>
              </a:ext>
            </a:extLst>
          </p:cNvPr>
          <p:cNvSpPr>
            <a:spLocks noGrp="1"/>
          </p:cNvSpPr>
          <p:nvPr>
            <p:ph type="dt" sz="half" idx="10"/>
          </p:nvPr>
        </p:nvSpPr>
        <p:spPr/>
        <p:txBody>
          <a:bodyPr/>
          <a:lstStyle/>
          <a:p>
            <a:fld id="{ABA0FE05-769F-4B67-AD42-D26B94916727}" type="datetimeFigureOut">
              <a:rPr lang="sv-SE" smtClean="0"/>
              <a:t>2021-04-06</a:t>
            </a:fld>
            <a:endParaRPr lang="sv-SE"/>
          </a:p>
        </p:txBody>
      </p:sp>
      <p:sp>
        <p:nvSpPr>
          <p:cNvPr id="5" name="Platshållare för sidfot 4">
            <a:extLst>
              <a:ext uri="{FF2B5EF4-FFF2-40B4-BE49-F238E27FC236}">
                <a16:creationId xmlns:a16="http://schemas.microsoft.com/office/drawing/2014/main" id="{861DFB98-89EA-44CC-A968-CB0AA57FF8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DDF739E-2032-4C8B-BC86-F37C5EE9D56D}"/>
              </a:ext>
            </a:extLst>
          </p:cNvPr>
          <p:cNvSpPr>
            <a:spLocks noGrp="1"/>
          </p:cNvSpPr>
          <p:nvPr>
            <p:ph type="sldNum" sz="quarter" idx="12"/>
          </p:nvPr>
        </p:nvSpPr>
        <p:spPr/>
        <p:txBody>
          <a:bodyPr/>
          <a:lstStyle/>
          <a:p>
            <a:fld id="{A4D10F0B-B60C-4F04-9192-350620D83A52}" type="slidenum">
              <a:rPr lang="sv-SE" smtClean="0"/>
              <a:t>‹#›</a:t>
            </a:fld>
            <a:endParaRPr lang="sv-SE"/>
          </a:p>
        </p:txBody>
      </p:sp>
    </p:spTree>
    <p:extLst>
      <p:ext uri="{BB962C8B-B14F-4D97-AF65-F5344CB8AC3E}">
        <p14:creationId xmlns:p14="http://schemas.microsoft.com/office/powerpoint/2010/main" val="179820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bildnummer 3"/>
          <p:cNvSpPr>
            <a:spLocks noGrp="1"/>
          </p:cNvSpPr>
          <p:nvPr>
            <p:ph type="sldNum" sz="quarter" idx="10"/>
          </p:nvPr>
        </p:nvSpPr>
        <p:spPr/>
        <p:txBody>
          <a:bodyPr/>
          <a:lstStyle>
            <a:lvl1pPr>
              <a:defRPr/>
            </a:lvl1pPr>
          </a:lstStyle>
          <a:p>
            <a:fld id="{ED291383-DBDA-40D9-89E7-4C2F2E839CC8}" type="slidenum">
              <a:rPr lang="sv-SE" altLang="sv-SE"/>
              <a:pPr/>
              <a:t>‹#›</a:t>
            </a:fld>
            <a:endParaRPr lang="sv-SE" altLang="sv-SE"/>
          </a:p>
        </p:txBody>
      </p:sp>
    </p:spTree>
    <p:extLst>
      <p:ext uri="{BB962C8B-B14F-4D97-AF65-F5344CB8AC3E}">
        <p14:creationId xmlns:p14="http://schemas.microsoft.com/office/powerpoint/2010/main" val="2938717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bildnummer 4"/>
          <p:cNvSpPr>
            <a:spLocks noGrp="1"/>
          </p:cNvSpPr>
          <p:nvPr>
            <p:ph type="sldNum" sz="quarter" idx="10"/>
          </p:nvPr>
        </p:nvSpPr>
        <p:spPr/>
        <p:txBody>
          <a:bodyPr/>
          <a:lstStyle>
            <a:lvl1pPr>
              <a:defRPr/>
            </a:lvl1pPr>
          </a:lstStyle>
          <a:p>
            <a:fld id="{5B068048-BDEA-489C-8224-3640699C495C}" type="slidenum">
              <a:rPr lang="sv-SE" altLang="sv-SE"/>
              <a:pPr/>
              <a:t>‹#›</a:t>
            </a:fld>
            <a:endParaRPr lang="sv-SE" altLang="sv-SE"/>
          </a:p>
        </p:txBody>
      </p:sp>
    </p:spTree>
    <p:extLst>
      <p:ext uri="{BB962C8B-B14F-4D97-AF65-F5344CB8AC3E}">
        <p14:creationId xmlns:p14="http://schemas.microsoft.com/office/powerpoint/2010/main" val="4731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nummer 6"/>
          <p:cNvSpPr>
            <a:spLocks noGrp="1"/>
          </p:cNvSpPr>
          <p:nvPr>
            <p:ph type="sldNum" sz="quarter" idx="10"/>
          </p:nvPr>
        </p:nvSpPr>
        <p:spPr/>
        <p:txBody>
          <a:bodyPr/>
          <a:lstStyle>
            <a:lvl1pPr>
              <a:defRPr/>
            </a:lvl1pPr>
          </a:lstStyle>
          <a:p>
            <a:fld id="{E0E24877-410E-4014-A421-EEEC66A236C8}" type="slidenum">
              <a:rPr lang="sv-SE" altLang="sv-SE"/>
              <a:pPr/>
              <a:t>‹#›</a:t>
            </a:fld>
            <a:endParaRPr lang="sv-SE" altLang="sv-SE"/>
          </a:p>
        </p:txBody>
      </p:sp>
    </p:spTree>
    <p:extLst>
      <p:ext uri="{BB962C8B-B14F-4D97-AF65-F5344CB8AC3E}">
        <p14:creationId xmlns:p14="http://schemas.microsoft.com/office/powerpoint/2010/main" val="151091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bildnummer 2"/>
          <p:cNvSpPr>
            <a:spLocks noGrp="1"/>
          </p:cNvSpPr>
          <p:nvPr>
            <p:ph type="sldNum" sz="quarter" idx="10"/>
          </p:nvPr>
        </p:nvSpPr>
        <p:spPr/>
        <p:txBody>
          <a:bodyPr/>
          <a:lstStyle>
            <a:lvl1pPr>
              <a:defRPr/>
            </a:lvl1pPr>
          </a:lstStyle>
          <a:p>
            <a:fld id="{8F81AD7F-A400-48F3-8AA5-83B934361D39}" type="slidenum">
              <a:rPr lang="sv-SE" altLang="sv-SE"/>
              <a:pPr/>
              <a:t>‹#›</a:t>
            </a:fld>
            <a:endParaRPr lang="sv-SE" altLang="sv-SE"/>
          </a:p>
        </p:txBody>
      </p:sp>
    </p:spTree>
    <p:extLst>
      <p:ext uri="{BB962C8B-B14F-4D97-AF65-F5344CB8AC3E}">
        <p14:creationId xmlns:p14="http://schemas.microsoft.com/office/powerpoint/2010/main" val="24810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lvl1pPr>
              <a:defRPr/>
            </a:lvl1pPr>
          </a:lstStyle>
          <a:p>
            <a:fld id="{088F47ED-F46B-4231-B951-29DF94294D34}" type="slidenum">
              <a:rPr lang="sv-SE" altLang="sv-SE"/>
              <a:pPr/>
              <a:t>‹#›</a:t>
            </a:fld>
            <a:endParaRPr lang="sv-SE" altLang="sv-SE"/>
          </a:p>
        </p:txBody>
      </p:sp>
    </p:spTree>
    <p:extLst>
      <p:ext uri="{BB962C8B-B14F-4D97-AF65-F5344CB8AC3E}">
        <p14:creationId xmlns:p14="http://schemas.microsoft.com/office/powerpoint/2010/main" val="297201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D7B56FDA-447C-455C-A5CC-108CE86CA487}" type="slidenum">
              <a:rPr lang="sv-SE" altLang="sv-SE"/>
              <a:pPr/>
              <a:t>‹#›</a:t>
            </a:fld>
            <a:endParaRPr lang="sv-SE" altLang="sv-SE"/>
          </a:p>
        </p:txBody>
      </p:sp>
    </p:spTree>
    <p:extLst>
      <p:ext uri="{BB962C8B-B14F-4D97-AF65-F5344CB8AC3E}">
        <p14:creationId xmlns:p14="http://schemas.microsoft.com/office/powerpoint/2010/main" val="228089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bildnummer 4"/>
          <p:cNvSpPr>
            <a:spLocks noGrp="1"/>
          </p:cNvSpPr>
          <p:nvPr>
            <p:ph type="sldNum" sz="quarter" idx="10"/>
          </p:nvPr>
        </p:nvSpPr>
        <p:spPr/>
        <p:txBody>
          <a:bodyPr/>
          <a:lstStyle>
            <a:lvl1pPr>
              <a:defRPr/>
            </a:lvl1pPr>
          </a:lstStyle>
          <a:p>
            <a:fld id="{7CC59B6F-41DD-4852-991A-B5D3DDF0871F}" type="slidenum">
              <a:rPr lang="sv-SE" altLang="sv-SE"/>
              <a:pPr/>
              <a:t>‹#›</a:t>
            </a:fld>
            <a:endParaRPr lang="sv-SE" altLang="sv-SE"/>
          </a:p>
        </p:txBody>
      </p:sp>
    </p:spTree>
    <p:extLst>
      <p:ext uri="{BB962C8B-B14F-4D97-AF65-F5344CB8AC3E}">
        <p14:creationId xmlns:p14="http://schemas.microsoft.com/office/powerpoint/2010/main" val="257553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endParaRPr lang="sv-SE" altLang="sv-SE"/>
          </a:p>
        </p:txBody>
      </p:sp>
      <p:sp>
        <p:nvSpPr>
          <p:cNvPr id="1032" name="Line 8"/>
          <p:cNvSpPr>
            <a:spLocks noChangeShapeType="1"/>
          </p:cNvSpPr>
          <p:nvPr/>
        </p:nvSpPr>
        <p:spPr bwMode="auto">
          <a:xfrm>
            <a:off x="8101013" y="6524625"/>
            <a:ext cx="1042987" cy="0"/>
          </a:xfrm>
          <a:prstGeom prst="line">
            <a:avLst/>
          </a:prstGeom>
          <a:noFill/>
          <a:ln w="190500">
            <a:solidFill>
              <a:srgbClr val="FFE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034" name="Line 10"/>
          <p:cNvSpPr>
            <a:spLocks noChangeShapeType="1"/>
          </p:cNvSpPr>
          <p:nvPr/>
        </p:nvSpPr>
        <p:spPr bwMode="auto">
          <a:xfrm>
            <a:off x="0" y="6524625"/>
            <a:ext cx="6227763" cy="0"/>
          </a:xfrm>
          <a:prstGeom prst="line">
            <a:avLst/>
          </a:prstGeom>
          <a:noFill/>
          <a:ln w="190500">
            <a:solidFill>
              <a:srgbClr val="FFE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038" name="Line 14"/>
          <p:cNvSpPr>
            <a:spLocks noChangeShapeType="1"/>
          </p:cNvSpPr>
          <p:nvPr/>
        </p:nvSpPr>
        <p:spPr bwMode="auto">
          <a:xfrm>
            <a:off x="0" y="6308725"/>
            <a:ext cx="6227763" cy="0"/>
          </a:xfrm>
          <a:prstGeom prst="line">
            <a:avLst/>
          </a:prstGeom>
          <a:noFill/>
          <a:ln w="63500">
            <a:solidFill>
              <a:srgbClr val="FFE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sp>
        <p:nvSpPr>
          <p:cNvPr id="1039" name="Line 15"/>
          <p:cNvSpPr>
            <a:spLocks noChangeShapeType="1"/>
          </p:cNvSpPr>
          <p:nvPr/>
        </p:nvSpPr>
        <p:spPr bwMode="auto">
          <a:xfrm>
            <a:off x="8101013" y="6308725"/>
            <a:ext cx="1042987" cy="0"/>
          </a:xfrm>
          <a:prstGeom prst="line">
            <a:avLst/>
          </a:prstGeom>
          <a:noFill/>
          <a:ln w="63500">
            <a:solidFill>
              <a:srgbClr val="FFED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v-SE"/>
          </a:p>
        </p:txBody>
      </p:sp>
      <p:pic>
        <p:nvPicPr>
          <p:cNvPr id="1045" name="Picture 21" descr="F_loggo-trsp"/>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6443663" y="6165850"/>
            <a:ext cx="14398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Rectangle 22"/>
          <p:cNvSpPr>
            <a:spLocks noGrp="1" noChangeArrowheads="1"/>
          </p:cNvSpPr>
          <p:nvPr>
            <p:ph type="sldNum" sz="quarter" idx="4"/>
          </p:nvPr>
        </p:nvSpPr>
        <p:spPr bwMode="auto">
          <a:xfrm>
            <a:off x="7010400" y="6669088"/>
            <a:ext cx="2133600"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B795F158-2E11-435B-A5C1-499BD3ED5992}" type="slidenum">
              <a:rPr lang="sv-SE" altLang="sv-SE"/>
              <a:pPr/>
              <a:t>‹#›</a:t>
            </a:fld>
            <a:endParaRPr lang="sv-SE" alt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BCBE0E3-875C-4FE0-A349-F7ECB53A553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A5A1995-43B6-4D56-84DB-91CB96054D9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DF0FFCC-AE5C-4A70-B8D3-6D8AD696FBD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0FE05-769F-4B67-AD42-D26B94916727}" type="datetimeFigureOut">
              <a:rPr lang="sv-SE" smtClean="0"/>
              <a:t>2021-04-06</a:t>
            </a:fld>
            <a:endParaRPr lang="sv-SE"/>
          </a:p>
        </p:txBody>
      </p:sp>
      <p:sp>
        <p:nvSpPr>
          <p:cNvPr id="5" name="Platshållare för sidfot 4">
            <a:extLst>
              <a:ext uri="{FF2B5EF4-FFF2-40B4-BE49-F238E27FC236}">
                <a16:creationId xmlns:a16="http://schemas.microsoft.com/office/drawing/2014/main" id="{0BABB542-1E16-42FA-BF84-34F1FA79C81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10F1712-5D9C-4A74-B767-5861CA6C334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10F0B-B60C-4F04-9192-350620D83A52}" type="slidenum">
              <a:rPr lang="sv-SE" smtClean="0"/>
              <a:t>‹#›</a:t>
            </a:fld>
            <a:endParaRPr lang="sv-SE"/>
          </a:p>
        </p:txBody>
      </p:sp>
    </p:spTree>
    <p:extLst>
      <p:ext uri="{BB962C8B-B14F-4D97-AF65-F5344CB8AC3E}">
        <p14:creationId xmlns:p14="http://schemas.microsoft.com/office/powerpoint/2010/main" val="450865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utomhus, träd, gräs, stående&#10;&#10;Automatiskt genererad beskrivning">
            <a:extLst>
              <a:ext uri="{FF2B5EF4-FFF2-40B4-BE49-F238E27FC236}">
                <a16:creationId xmlns:a16="http://schemas.microsoft.com/office/drawing/2014/main" id="{E0159BE9-B64B-44D0-A20C-564C604380B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ubrik 1">
            <a:extLst>
              <a:ext uri="{FF2B5EF4-FFF2-40B4-BE49-F238E27FC236}">
                <a16:creationId xmlns:a16="http://schemas.microsoft.com/office/drawing/2014/main" id="{903CBBB8-EA8C-48E2-BF56-F0F399EC154E}"/>
              </a:ext>
            </a:extLst>
          </p:cNvPr>
          <p:cNvSpPr>
            <a:spLocks noGrp="1"/>
          </p:cNvSpPr>
          <p:nvPr>
            <p:ph type="ctrTitle"/>
          </p:nvPr>
        </p:nvSpPr>
        <p:spPr>
          <a:xfrm>
            <a:off x="685800" y="2728937"/>
            <a:ext cx="7772400" cy="1470025"/>
          </a:xfrm>
        </p:spPr>
        <p:txBody>
          <a:bodyPr/>
          <a:lstStyle/>
          <a:p>
            <a:r>
              <a:rPr lang="sv-SE" dirty="0">
                <a:solidFill>
                  <a:schemeClr val="bg1"/>
                </a:solidFill>
              </a:rPr>
              <a:t>Konsekvensanalys</a:t>
            </a:r>
          </a:p>
        </p:txBody>
      </p:sp>
      <p:sp>
        <p:nvSpPr>
          <p:cNvPr id="3" name="Underrubrik 2">
            <a:extLst>
              <a:ext uri="{FF2B5EF4-FFF2-40B4-BE49-F238E27FC236}">
                <a16:creationId xmlns:a16="http://schemas.microsoft.com/office/drawing/2014/main" id="{C61A58C6-57F0-4D08-B975-B6A45586ACF2}"/>
              </a:ext>
            </a:extLst>
          </p:cNvPr>
          <p:cNvSpPr>
            <a:spLocks noGrp="1"/>
          </p:cNvSpPr>
          <p:nvPr>
            <p:ph type="subTitle" idx="1"/>
          </p:nvPr>
        </p:nvSpPr>
        <p:spPr>
          <a:xfrm>
            <a:off x="1371600" y="4484712"/>
            <a:ext cx="6400800" cy="1752600"/>
          </a:xfrm>
        </p:spPr>
        <p:txBody>
          <a:bodyPr/>
          <a:lstStyle/>
          <a:p>
            <a:r>
              <a:rPr lang="sv-SE" dirty="0">
                <a:solidFill>
                  <a:schemeClr val="bg1"/>
                </a:solidFill>
              </a:rPr>
              <a:t>Integrationsstrategnätverket, </a:t>
            </a:r>
            <a:r>
              <a:rPr lang="sv-SE" dirty="0" err="1">
                <a:solidFill>
                  <a:schemeClr val="bg1"/>
                </a:solidFill>
              </a:rPr>
              <a:t>IntStrat</a:t>
            </a:r>
            <a:r>
              <a:rPr lang="sv-SE" dirty="0">
                <a:solidFill>
                  <a:schemeClr val="bg1"/>
                </a:solidFill>
              </a:rPr>
              <a:t>, 2021-03-26</a:t>
            </a:r>
          </a:p>
        </p:txBody>
      </p:sp>
      <p:sp>
        <p:nvSpPr>
          <p:cNvPr id="4" name="Platshållare för bildnummer 3">
            <a:extLst>
              <a:ext uri="{FF2B5EF4-FFF2-40B4-BE49-F238E27FC236}">
                <a16:creationId xmlns:a16="http://schemas.microsoft.com/office/drawing/2014/main" id="{ED5447D8-8D1B-411D-931A-9EC9C43239B3}"/>
              </a:ext>
            </a:extLst>
          </p:cNvPr>
          <p:cNvSpPr>
            <a:spLocks noGrp="1"/>
          </p:cNvSpPr>
          <p:nvPr>
            <p:ph type="sldNum" sz="quarter" idx="10"/>
          </p:nvPr>
        </p:nvSpPr>
        <p:spPr/>
        <p:txBody>
          <a:bodyPr/>
          <a:lstStyle/>
          <a:p>
            <a:fld id="{97A4E9F1-E032-415B-A5D5-DA2BEBAC59FE}" type="slidenum">
              <a:rPr lang="sv-SE" altLang="sv-SE" smtClean="0"/>
              <a:pPr/>
              <a:t>1</a:t>
            </a:fld>
            <a:endParaRPr lang="sv-SE" altLang="sv-SE"/>
          </a:p>
        </p:txBody>
      </p:sp>
    </p:spTree>
    <p:extLst>
      <p:ext uri="{BB962C8B-B14F-4D97-AF65-F5344CB8AC3E}">
        <p14:creationId xmlns:p14="http://schemas.microsoft.com/office/powerpoint/2010/main" val="224284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33A315-5BAB-46EA-A3C5-D42D43E98F63}"/>
              </a:ext>
            </a:extLst>
          </p:cNvPr>
          <p:cNvSpPr>
            <a:spLocks noGrp="1"/>
          </p:cNvSpPr>
          <p:nvPr>
            <p:ph type="title"/>
          </p:nvPr>
        </p:nvSpPr>
        <p:spPr>
          <a:xfrm>
            <a:off x="457200" y="274638"/>
            <a:ext cx="8229600" cy="1143000"/>
          </a:xfrm>
        </p:spPr>
        <p:txBody>
          <a:bodyPr wrap="square" anchor="ctr">
            <a:normAutofit/>
          </a:bodyPr>
          <a:lstStyle/>
          <a:p>
            <a:r>
              <a:rPr lang="sv-SE" dirty="0"/>
              <a:t>Om ingenting görs</a:t>
            </a:r>
          </a:p>
        </p:txBody>
      </p:sp>
      <p:sp>
        <p:nvSpPr>
          <p:cNvPr id="3" name="Platshållare för innehåll 2">
            <a:extLst>
              <a:ext uri="{FF2B5EF4-FFF2-40B4-BE49-F238E27FC236}">
                <a16:creationId xmlns:a16="http://schemas.microsoft.com/office/drawing/2014/main" id="{34A33F34-113A-4790-BDB8-BFC251A5865F}"/>
              </a:ext>
            </a:extLst>
          </p:cNvPr>
          <p:cNvSpPr>
            <a:spLocks noGrp="1"/>
          </p:cNvSpPr>
          <p:nvPr>
            <p:ph sz="half" idx="1"/>
          </p:nvPr>
        </p:nvSpPr>
        <p:spPr>
          <a:xfrm>
            <a:off x="457200" y="1600200"/>
            <a:ext cx="4038600" cy="4525963"/>
          </a:xfrm>
        </p:spPr>
        <p:txBody>
          <a:bodyPr>
            <a:normAutofit fontScale="92500" lnSpcReduction="10000"/>
          </a:bodyPr>
          <a:lstStyle/>
          <a:p>
            <a:pPr>
              <a:lnSpc>
                <a:spcPct val="90000"/>
              </a:lnSpc>
              <a:spcAft>
                <a:spcPts val="600"/>
              </a:spcAft>
            </a:pPr>
            <a:r>
              <a:rPr lang="sv-SE" sz="2000" dirty="0"/>
              <a:t>Problemet kvarstår, dvs språkutvecklingen stannar av eller går rentav bakåt</a:t>
            </a:r>
          </a:p>
          <a:p>
            <a:pPr>
              <a:lnSpc>
                <a:spcPct val="90000"/>
              </a:lnSpc>
              <a:spcAft>
                <a:spcPts val="600"/>
              </a:spcAft>
            </a:pPr>
            <a:r>
              <a:rPr lang="sv-SE" sz="2000" dirty="0"/>
              <a:t>Försämrad integration och ökad segregation</a:t>
            </a:r>
          </a:p>
          <a:p>
            <a:pPr>
              <a:lnSpc>
                <a:spcPct val="90000"/>
              </a:lnSpc>
              <a:spcAft>
                <a:spcPts val="600"/>
              </a:spcAft>
            </a:pPr>
            <a:r>
              <a:rPr lang="sv-SE" sz="2000" dirty="0"/>
              <a:t>Lång tid till självförsörjning</a:t>
            </a:r>
          </a:p>
          <a:p>
            <a:pPr>
              <a:lnSpc>
                <a:spcPct val="90000"/>
              </a:lnSpc>
              <a:spcAft>
                <a:spcPts val="600"/>
              </a:spcAft>
            </a:pPr>
            <a:r>
              <a:rPr lang="sv-SE" sz="2000" dirty="0"/>
              <a:t>Det sociala livet påverkas negativt</a:t>
            </a:r>
          </a:p>
          <a:p>
            <a:pPr>
              <a:lnSpc>
                <a:spcPct val="90000"/>
              </a:lnSpc>
              <a:spcAft>
                <a:spcPts val="600"/>
              </a:spcAft>
            </a:pPr>
            <a:r>
              <a:rPr lang="sv-SE" sz="2000" dirty="0"/>
              <a:t>Lokalsamhället riskerar att tappa kommunikationsmöjligheterna med alla sina invånare</a:t>
            </a:r>
          </a:p>
          <a:p>
            <a:pPr>
              <a:lnSpc>
                <a:spcPct val="90000"/>
              </a:lnSpc>
              <a:spcAft>
                <a:spcPts val="600"/>
              </a:spcAft>
            </a:pPr>
            <a:r>
              <a:rPr lang="sv-SE" sz="2000" dirty="0"/>
              <a:t>Svårt att verkställa utbildningsplikten</a:t>
            </a:r>
          </a:p>
          <a:p>
            <a:pPr>
              <a:lnSpc>
                <a:spcPct val="90000"/>
              </a:lnSpc>
              <a:spcAft>
                <a:spcPts val="600"/>
              </a:spcAft>
            </a:pPr>
            <a:r>
              <a:rPr lang="sv-SE" sz="2000" dirty="0"/>
              <a:t>Ökade kostnader för samhället</a:t>
            </a:r>
          </a:p>
        </p:txBody>
      </p:sp>
      <p:pic>
        <p:nvPicPr>
          <p:cNvPr id="6" name="Bildobjekt 5">
            <a:extLst>
              <a:ext uri="{FF2B5EF4-FFF2-40B4-BE49-F238E27FC236}">
                <a16:creationId xmlns:a16="http://schemas.microsoft.com/office/drawing/2014/main" id="{F95CA7C9-708B-4418-BDE1-412A0F10511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8000" b="7949"/>
          <a:stretch/>
        </p:blipFill>
        <p:spPr>
          <a:xfrm>
            <a:off x="4648200" y="1600200"/>
            <a:ext cx="4038600" cy="4525963"/>
          </a:xfrm>
          <a:prstGeom prst="rect">
            <a:avLst/>
          </a:prstGeom>
          <a:noFill/>
        </p:spPr>
      </p:pic>
      <p:sp>
        <p:nvSpPr>
          <p:cNvPr id="4" name="Platshållare för bildnummer 3">
            <a:extLst>
              <a:ext uri="{FF2B5EF4-FFF2-40B4-BE49-F238E27FC236}">
                <a16:creationId xmlns:a16="http://schemas.microsoft.com/office/drawing/2014/main" id="{AA3AD477-8EF9-4E34-8659-91DC9824AFF2}"/>
              </a:ext>
            </a:extLst>
          </p:cNvPr>
          <p:cNvSpPr>
            <a:spLocks noGrp="1"/>
          </p:cNvSpPr>
          <p:nvPr>
            <p:ph type="sldNum" sz="quarter" idx="10"/>
          </p:nvPr>
        </p:nvSpPr>
        <p:spPr>
          <a:xfrm>
            <a:off x="7010400" y="6669088"/>
            <a:ext cx="2133600" cy="188912"/>
          </a:xfrm>
        </p:spPr>
        <p:txBody>
          <a:bodyPr wrap="square" anchor="t">
            <a:normAutofit/>
          </a:bodyPr>
          <a:lstStyle/>
          <a:p>
            <a:pPr>
              <a:lnSpc>
                <a:spcPct val="90000"/>
              </a:lnSpc>
              <a:spcAft>
                <a:spcPts val="600"/>
              </a:spcAft>
            </a:pPr>
            <a:fld id="{7E783960-0A41-414F-8050-586693736073}" type="slidenum">
              <a:rPr lang="sv-SE" altLang="sv-SE" sz="700" smtClean="0"/>
              <a:pPr>
                <a:lnSpc>
                  <a:spcPct val="90000"/>
                </a:lnSpc>
                <a:spcAft>
                  <a:spcPts val="600"/>
                </a:spcAft>
              </a:pPr>
              <a:t>10</a:t>
            </a:fld>
            <a:endParaRPr lang="sv-SE" altLang="sv-SE" sz="700"/>
          </a:p>
        </p:txBody>
      </p:sp>
    </p:spTree>
    <p:extLst>
      <p:ext uri="{BB962C8B-B14F-4D97-AF65-F5344CB8AC3E}">
        <p14:creationId xmlns:p14="http://schemas.microsoft.com/office/powerpoint/2010/main" val="2252447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33A315-5BAB-46EA-A3C5-D42D43E98F63}"/>
              </a:ext>
            </a:extLst>
          </p:cNvPr>
          <p:cNvSpPr>
            <a:spLocks noGrp="1"/>
          </p:cNvSpPr>
          <p:nvPr>
            <p:ph type="title"/>
          </p:nvPr>
        </p:nvSpPr>
        <p:spPr/>
        <p:txBody>
          <a:bodyPr/>
          <a:lstStyle/>
          <a:p>
            <a:r>
              <a:rPr lang="sv-SE" dirty="0"/>
              <a:t>Möjliga åtgärder</a:t>
            </a:r>
          </a:p>
        </p:txBody>
      </p:sp>
      <p:sp>
        <p:nvSpPr>
          <p:cNvPr id="3" name="Platshållare för innehåll 2">
            <a:extLst>
              <a:ext uri="{FF2B5EF4-FFF2-40B4-BE49-F238E27FC236}">
                <a16:creationId xmlns:a16="http://schemas.microsoft.com/office/drawing/2014/main" id="{34A33F34-113A-4790-BDB8-BFC251A5865F}"/>
              </a:ext>
            </a:extLst>
          </p:cNvPr>
          <p:cNvSpPr>
            <a:spLocks noGrp="1"/>
          </p:cNvSpPr>
          <p:nvPr>
            <p:ph idx="1"/>
          </p:nvPr>
        </p:nvSpPr>
        <p:spPr>
          <a:xfrm>
            <a:off x="4644008" y="1556792"/>
            <a:ext cx="4114800" cy="4525963"/>
          </a:xfrm>
        </p:spPr>
        <p:txBody>
          <a:bodyPr/>
          <a:lstStyle/>
          <a:p>
            <a:pPr>
              <a:spcAft>
                <a:spcPts val="600"/>
              </a:spcAft>
            </a:pPr>
            <a:r>
              <a:rPr lang="sv-SE" sz="2000" dirty="0"/>
              <a:t>Organisera </a:t>
            </a:r>
            <a:r>
              <a:rPr lang="sv-SE" sz="2000" dirty="0" err="1"/>
              <a:t>coronasäker</a:t>
            </a:r>
            <a:r>
              <a:rPr lang="sv-SE" sz="2000" dirty="0"/>
              <a:t> fysisk undervisning</a:t>
            </a:r>
          </a:p>
          <a:p>
            <a:pPr>
              <a:spcAft>
                <a:spcPts val="600"/>
              </a:spcAft>
            </a:pPr>
            <a:r>
              <a:rPr lang="sv-SE" sz="2000" dirty="0"/>
              <a:t>Snabbkurs i Zoom, Teams, Skype m </a:t>
            </a:r>
            <a:r>
              <a:rPr lang="sv-SE" sz="2000" dirty="0" err="1"/>
              <a:t>m</a:t>
            </a:r>
            <a:endParaRPr lang="sv-SE" sz="2000" dirty="0"/>
          </a:p>
          <a:p>
            <a:pPr>
              <a:spcAft>
                <a:spcPts val="600"/>
              </a:spcAft>
            </a:pPr>
            <a:r>
              <a:rPr lang="sv-SE" sz="2000" dirty="0"/>
              <a:t>Skapa och/eller installera </a:t>
            </a:r>
            <a:r>
              <a:rPr lang="sv-SE" sz="2000" dirty="0" err="1"/>
              <a:t>appar</a:t>
            </a:r>
            <a:endParaRPr lang="sv-SE" sz="2000" dirty="0"/>
          </a:p>
          <a:p>
            <a:pPr>
              <a:spcAft>
                <a:spcPts val="600"/>
              </a:spcAft>
            </a:pPr>
            <a:r>
              <a:rPr lang="sv-SE" sz="2000" dirty="0"/>
              <a:t>Filma och visa på </a:t>
            </a:r>
            <a:r>
              <a:rPr lang="sv-SE" sz="2000" dirty="0" err="1"/>
              <a:t>youtube</a:t>
            </a:r>
            <a:endParaRPr lang="sv-SE" sz="2000" dirty="0"/>
          </a:p>
          <a:p>
            <a:pPr>
              <a:spcAft>
                <a:spcPts val="600"/>
              </a:spcAft>
            </a:pPr>
            <a:r>
              <a:rPr lang="sv-SE" sz="2000" dirty="0"/>
              <a:t>Digital läxhjälp</a:t>
            </a:r>
          </a:p>
          <a:p>
            <a:pPr>
              <a:spcAft>
                <a:spcPts val="600"/>
              </a:spcAft>
            </a:pPr>
            <a:r>
              <a:rPr lang="sv-SE" sz="2000" dirty="0"/>
              <a:t>Studie- och yrkesvägledning</a:t>
            </a:r>
          </a:p>
          <a:p>
            <a:pPr>
              <a:spcAft>
                <a:spcPts val="600"/>
              </a:spcAft>
            </a:pPr>
            <a:r>
              <a:rPr lang="sv-SE" sz="2000" dirty="0"/>
              <a:t>Samarbete mellan studiehandledare och lärare</a:t>
            </a:r>
          </a:p>
          <a:p>
            <a:pPr>
              <a:spcAft>
                <a:spcPts val="600"/>
              </a:spcAft>
            </a:pPr>
            <a:r>
              <a:rPr lang="sv-SE" sz="2000" dirty="0"/>
              <a:t>Kombinera undervisning och praktik</a:t>
            </a:r>
            <a:endParaRPr lang="sv-SE" sz="2800" dirty="0"/>
          </a:p>
          <a:p>
            <a:endParaRPr lang="sv-SE" dirty="0"/>
          </a:p>
          <a:p>
            <a:endParaRPr lang="sv-SE" dirty="0"/>
          </a:p>
        </p:txBody>
      </p:sp>
      <p:sp>
        <p:nvSpPr>
          <p:cNvPr id="4" name="Platshållare för bildnummer 3">
            <a:extLst>
              <a:ext uri="{FF2B5EF4-FFF2-40B4-BE49-F238E27FC236}">
                <a16:creationId xmlns:a16="http://schemas.microsoft.com/office/drawing/2014/main" id="{AA3AD477-8EF9-4E34-8659-91DC9824AFF2}"/>
              </a:ext>
            </a:extLst>
          </p:cNvPr>
          <p:cNvSpPr>
            <a:spLocks noGrp="1"/>
          </p:cNvSpPr>
          <p:nvPr>
            <p:ph type="sldNum" sz="quarter" idx="10"/>
          </p:nvPr>
        </p:nvSpPr>
        <p:spPr/>
        <p:txBody>
          <a:bodyPr/>
          <a:lstStyle/>
          <a:p>
            <a:fld id="{7E783960-0A41-414F-8050-586693736073}" type="slidenum">
              <a:rPr lang="sv-SE" altLang="sv-SE" smtClean="0"/>
              <a:pPr/>
              <a:t>11</a:t>
            </a:fld>
            <a:endParaRPr lang="sv-SE" altLang="sv-SE"/>
          </a:p>
        </p:txBody>
      </p:sp>
      <p:pic>
        <p:nvPicPr>
          <p:cNvPr id="6" name="Bildobjekt 5" descr="En bild som visar text, utomhus, träd, person&#10;&#10;Automatiskt genererad beskrivning">
            <a:extLst>
              <a:ext uri="{FF2B5EF4-FFF2-40B4-BE49-F238E27FC236}">
                <a16:creationId xmlns:a16="http://schemas.microsoft.com/office/drawing/2014/main" id="{65946BB2-7754-4C24-8330-88EE97321D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81812" y="1556792"/>
            <a:ext cx="5953812" cy="4480243"/>
          </a:xfrm>
          <a:prstGeom prst="rect">
            <a:avLst/>
          </a:prstGeom>
        </p:spPr>
      </p:pic>
    </p:spTree>
    <p:extLst>
      <p:ext uri="{BB962C8B-B14F-4D97-AF65-F5344CB8AC3E}">
        <p14:creationId xmlns:p14="http://schemas.microsoft.com/office/powerpoint/2010/main" val="1812143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33A315-5BAB-46EA-A3C5-D42D43E98F63}"/>
              </a:ext>
            </a:extLst>
          </p:cNvPr>
          <p:cNvSpPr>
            <a:spLocks noGrp="1"/>
          </p:cNvSpPr>
          <p:nvPr>
            <p:ph type="title"/>
          </p:nvPr>
        </p:nvSpPr>
        <p:spPr>
          <a:xfrm>
            <a:off x="457200" y="274638"/>
            <a:ext cx="8229600" cy="1143000"/>
          </a:xfrm>
        </p:spPr>
        <p:txBody>
          <a:bodyPr wrap="square" anchor="ctr">
            <a:normAutofit/>
          </a:bodyPr>
          <a:lstStyle/>
          <a:p>
            <a:r>
              <a:rPr lang="sv-SE" dirty="0"/>
              <a:t>Styrmedel</a:t>
            </a:r>
          </a:p>
        </p:txBody>
      </p:sp>
      <p:pic>
        <p:nvPicPr>
          <p:cNvPr id="6" name="Bildobjekt 5" descr="En bild som visar himmel, utomhus, gräs, megalit&#10;&#10;Automatiskt genererad beskrivning">
            <a:extLst>
              <a:ext uri="{FF2B5EF4-FFF2-40B4-BE49-F238E27FC236}">
                <a16:creationId xmlns:a16="http://schemas.microsoft.com/office/drawing/2014/main" id="{990E31B2-483B-4A48-A45D-054C1B32927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36963" r="-2" b="-2"/>
          <a:stretch/>
        </p:blipFill>
        <p:spPr>
          <a:xfrm>
            <a:off x="457200" y="1600200"/>
            <a:ext cx="4038600" cy="4525963"/>
          </a:xfrm>
          <a:prstGeom prst="rect">
            <a:avLst/>
          </a:prstGeom>
          <a:noFill/>
        </p:spPr>
      </p:pic>
      <p:sp>
        <p:nvSpPr>
          <p:cNvPr id="3" name="Platshållare för innehåll 2">
            <a:extLst>
              <a:ext uri="{FF2B5EF4-FFF2-40B4-BE49-F238E27FC236}">
                <a16:creationId xmlns:a16="http://schemas.microsoft.com/office/drawing/2014/main" id="{34A33F34-113A-4790-BDB8-BFC251A5865F}"/>
              </a:ext>
            </a:extLst>
          </p:cNvPr>
          <p:cNvSpPr>
            <a:spLocks noGrp="1"/>
          </p:cNvSpPr>
          <p:nvPr>
            <p:ph sz="half" idx="2"/>
          </p:nvPr>
        </p:nvSpPr>
        <p:spPr>
          <a:xfrm>
            <a:off x="4648200" y="1600200"/>
            <a:ext cx="4038600" cy="4525963"/>
          </a:xfrm>
        </p:spPr>
        <p:txBody>
          <a:bodyPr>
            <a:normAutofit/>
          </a:bodyPr>
          <a:lstStyle/>
          <a:p>
            <a:r>
              <a:rPr lang="sv-SE" sz="2000" dirty="0"/>
              <a:t>Vad tror ni krävs?</a:t>
            </a:r>
          </a:p>
        </p:txBody>
      </p:sp>
      <p:sp>
        <p:nvSpPr>
          <p:cNvPr id="4" name="Platshållare för bildnummer 3">
            <a:extLst>
              <a:ext uri="{FF2B5EF4-FFF2-40B4-BE49-F238E27FC236}">
                <a16:creationId xmlns:a16="http://schemas.microsoft.com/office/drawing/2014/main" id="{AA3AD477-8EF9-4E34-8659-91DC9824AFF2}"/>
              </a:ext>
            </a:extLst>
          </p:cNvPr>
          <p:cNvSpPr>
            <a:spLocks noGrp="1"/>
          </p:cNvSpPr>
          <p:nvPr>
            <p:ph type="sldNum" sz="quarter" idx="10"/>
          </p:nvPr>
        </p:nvSpPr>
        <p:spPr>
          <a:xfrm>
            <a:off x="7010400" y="6669088"/>
            <a:ext cx="2133600" cy="188912"/>
          </a:xfrm>
        </p:spPr>
        <p:txBody>
          <a:bodyPr wrap="square" anchor="t">
            <a:normAutofit/>
          </a:bodyPr>
          <a:lstStyle/>
          <a:p>
            <a:pPr>
              <a:lnSpc>
                <a:spcPct val="90000"/>
              </a:lnSpc>
              <a:spcAft>
                <a:spcPts val="600"/>
              </a:spcAft>
            </a:pPr>
            <a:fld id="{7E783960-0A41-414F-8050-586693736073}" type="slidenum">
              <a:rPr lang="sv-SE" altLang="sv-SE" sz="700" smtClean="0"/>
              <a:pPr>
                <a:lnSpc>
                  <a:spcPct val="90000"/>
                </a:lnSpc>
                <a:spcAft>
                  <a:spcPts val="600"/>
                </a:spcAft>
              </a:pPr>
              <a:t>12</a:t>
            </a:fld>
            <a:endParaRPr lang="sv-SE" altLang="sv-SE" sz="700"/>
          </a:p>
        </p:txBody>
      </p:sp>
    </p:spTree>
    <p:extLst>
      <p:ext uri="{BB962C8B-B14F-4D97-AF65-F5344CB8AC3E}">
        <p14:creationId xmlns:p14="http://schemas.microsoft.com/office/powerpoint/2010/main" val="575810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33A315-5BAB-46EA-A3C5-D42D43E98F63}"/>
              </a:ext>
            </a:extLst>
          </p:cNvPr>
          <p:cNvSpPr>
            <a:spLocks noGrp="1"/>
          </p:cNvSpPr>
          <p:nvPr>
            <p:ph type="title"/>
          </p:nvPr>
        </p:nvSpPr>
        <p:spPr>
          <a:xfrm>
            <a:off x="457200" y="274638"/>
            <a:ext cx="8229600" cy="1143000"/>
          </a:xfrm>
        </p:spPr>
        <p:txBody>
          <a:bodyPr wrap="square" anchor="ctr">
            <a:normAutofit/>
          </a:bodyPr>
          <a:lstStyle/>
          <a:p>
            <a:r>
              <a:rPr lang="sv-SE" dirty="0"/>
              <a:t>Tänkbara åtgärder</a:t>
            </a:r>
          </a:p>
        </p:txBody>
      </p:sp>
      <p:sp>
        <p:nvSpPr>
          <p:cNvPr id="3" name="Platshållare för innehåll 2">
            <a:extLst>
              <a:ext uri="{FF2B5EF4-FFF2-40B4-BE49-F238E27FC236}">
                <a16:creationId xmlns:a16="http://schemas.microsoft.com/office/drawing/2014/main" id="{34A33F34-113A-4790-BDB8-BFC251A5865F}"/>
              </a:ext>
            </a:extLst>
          </p:cNvPr>
          <p:cNvSpPr>
            <a:spLocks noGrp="1"/>
          </p:cNvSpPr>
          <p:nvPr>
            <p:ph sz="half" idx="1"/>
          </p:nvPr>
        </p:nvSpPr>
        <p:spPr>
          <a:xfrm>
            <a:off x="457200" y="1600200"/>
            <a:ext cx="4038600" cy="4525963"/>
          </a:xfrm>
        </p:spPr>
        <p:txBody>
          <a:bodyPr>
            <a:normAutofit/>
          </a:bodyPr>
          <a:lstStyle/>
          <a:p>
            <a:pPr marL="0" indent="0">
              <a:spcAft>
                <a:spcPts val="600"/>
              </a:spcAft>
              <a:buNone/>
            </a:pPr>
            <a:r>
              <a:rPr lang="sv-SE" sz="2000" dirty="0"/>
              <a:t>En länsgemensam åtgärd som stöttar utbildningsväsendet genom att underlätta distansundervisning:</a:t>
            </a:r>
          </a:p>
          <a:p>
            <a:pPr marL="0" indent="0">
              <a:spcAft>
                <a:spcPts val="600"/>
              </a:spcAft>
              <a:buNone/>
            </a:pPr>
            <a:r>
              <a:rPr lang="sv-SE" sz="2000" dirty="0"/>
              <a:t>Anpassade datakurser för dem som är ovana vid datorer. </a:t>
            </a:r>
          </a:p>
        </p:txBody>
      </p:sp>
      <p:pic>
        <p:nvPicPr>
          <p:cNvPr id="6" name="Bildobjekt 5">
            <a:extLst>
              <a:ext uri="{FF2B5EF4-FFF2-40B4-BE49-F238E27FC236}">
                <a16:creationId xmlns:a16="http://schemas.microsoft.com/office/drawing/2014/main" id="{A8C082D4-6BD4-492C-A9A4-6271A2C589C4}"/>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28595" r="-2" b="8365"/>
          <a:stretch/>
        </p:blipFill>
        <p:spPr>
          <a:xfrm>
            <a:off x="4648200" y="1600200"/>
            <a:ext cx="4038600" cy="4525963"/>
          </a:xfrm>
          <a:prstGeom prst="rect">
            <a:avLst/>
          </a:prstGeom>
          <a:noFill/>
        </p:spPr>
      </p:pic>
      <p:sp>
        <p:nvSpPr>
          <p:cNvPr id="4" name="Platshållare för bildnummer 3">
            <a:extLst>
              <a:ext uri="{FF2B5EF4-FFF2-40B4-BE49-F238E27FC236}">
                <a16:creationId xmlns:a16="http://schemas.microsoft.com/office/drawing/2014/main" id="{AA3AD477-8EF9-4E34-8659-91DC9824AFF2}"/>
              </a:ext>
            </a:extLst>
          </p:cNvPr>
          <p:cNvSpPr>
            <a:spLocks noGrp="1"/>
          </p:cNvSpPr>
          <p:nvPr>
            <p:ph type="sldNum" sz="quarter" idx="10"/>
          </p:nvPr>
        </p:nvSpPr>
        <p:spPr>
          <a:xfrm>
            <a:off x="7010400" y="6669088"/>
            <a:ext cx="2133600" cy="188912"/>
          </a:xfrm>
        </p:spPr>
        <p:txBody>
          <a:bodyPr wrap="square" anchor="t">
            <a:normAutofit/>
          </a:bodyPr>
          <a:lstStyle/>
          <a:p>
            <a:pPr>
              <a:lnSpc>
                <a:spcPct val="90000"/>
              </a:lnSpc>
              <a:spcAft>
                <a:spcPts val="600"/>
              </a:spcAft>
            </a:pPr>
            <a:fld id="{7E783960-0A41-414F-8050-586693736073}" type="slidenum">
              <a:rPr lang="sv-SE" altLang="sv-SE" sz="700" smtClean="0"/>
              <a:pPr>
                <a:lnSpc>
                  <a:spcPct val="90000"/>
                </a:lnSpc>
                <a:spcAft>
                  <a:spcPts val="600"/>
                </a:spcAft>
              </a:pPr>
              <a:t>13</a:t>
            </a:fld>
            <a:endParaRPr lang="sv-SE" altLang="sv-SE" sz="700"/>
          </a:p>
        </p:txBody>
      </p:sp>
    </p:spTree>
    <p:extLst>
      <p:ext uri="{BB962C8B-B14F-4D97-AF65-F5344CB8AC3E}">
        <p14:creationId xmlns:p14="http://schemas.microsoft.com/office/powerpoint/2010/main" val="1376751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33A315-5BAB-46EA-A3C5-D42D43E98F63}"/>
              </a:ext>
            </a:extLst>
          </p:cNvPr>
          <p:cNvSpPr>
            <a:spLocks noGrp="1"/>
          </p:cNvSpPr>
          <p:nvPr>
            <p:ph type="title"/>
          </p:nvPr>
        </p:nvSpPr>
        <p:spPr>
          <a:xfrm>
            <a:off x="457200" y="274638"/>
            <a:ext cx="8229600" cy="1143000"/>
          </a:xfrm>
        </p:spPr>
        <p:txBody>
          <a:bodyPr wrap="square" anchor="ctr">
            <a:normAutofit/>
          </a:bodyPr>
          <a:lstStyle/>
          <a:p>
            <a:r>
              <a:rPr lang="sv-SE" sz="4100"/>
              <a:t>Hur kan åtgärden lösa problemet?</a:t>
            </a:r>
          </a:p>
        </p:txBody>
      </p:sp>
      <p:pic>
        <p:nvPicPr>
          <p:cNvPr id="6" name="Bildobjekt 5" descr="En bild som visar text, person, person, stående&#10;&#10;Automatiskt genererad beskrivning">
            <a:extLst>
              <a:ext uri="{FF2B5EF4-FFF2-40B4-BE49-F238E27FC236}">
                <a16:creationId xmlns:a16="http://schemas.microsoft.com/office/drawing/2014/main" id="{E961E46E-BA79-448D-B1A9-B80888BA4A6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 b="25196"/>
          <a:stretch/>
        </p:blipFill>
        <p:spPr>
          <a:xfrm>
            <a:off x="457200" y="1600200"/>
            <a:ext cx="4038600" cy="4525963"/>
          </a:xfrm>
          <a:prstGeom prst="rect">
            <a:avLst/>
          </a:prstGeom>
          <a:noFill/>
        </p:spPr>
      </p:pic>
      <p:sp>
        <p:nvSpPr>
          <p:cNvPr id="3" name="Platshållare för innehåll 2">
            <a:extLst>
              <a:ext uri="{FF2B5EF4-FFF2-40B4-BE49-F238E27FC236}">
                <a16:creationId xmlns:a16="http://schemas.microsoft.com/office/drawing/2014/main" id="{34A33F34-113A-4790-BDB8-BFC251A5865F}"/>
              </a:ext>
            </a:extLst>
          </p:cNvPr>
          <p:cNvSpPr>
            <a:spLocks noGrp="1"/>
          </p:cNvSpPr>
          <p:nvPr>
            <p:ph sz="half" idx="2"/>
          </p:nvPr>
        </p:nvSpPr>
        <p:spPr>
          <a:xfrm>
            <a:off x="4648200" y="1600200"/>
            <a:ext cx="4244280" cy="4525963"/>
          </a:xfrm>
        </p:spPr>
        <p:txBody>
          <a:bodyPr>
            <a:normAutofit lnSpcReduction="10000"/>
          </a:bodyPr>
          <a:lstStyle/>
          <a:p>
            <a:r>
              <a:rPr lang="sv-SE" sz="2000" dirty="0"/>
              <a:t>Gemensamt § 37-projekt där en digital utbildningsplattform och –metod sprids regionalt.</a:t>
            </a:r>
          </a:p>
          <a:p>
            <a:endParaRPr lang="sv-SE" sz="2000" dirty="0"/>
          </a:p>
          <a:p>
            <a:endParaRPr lang="sv-SE" sz="2000" dirty="0"/>
          </a:p>
          <a:p>
            <a:endParaRPr lang="sv-SE" sz="2000" dirty="0"/>
          </a:p>
          <a:p>
            <a:endParaRPr lang="sv-SE" sz="2000" dirty="0"/>
          </a:p>
          <a:p>
            <a:r>
              <a:rPr lang="sv-SE" sz="2000" dirty="0"/>
              <a:t>Distansundervisning underlättas.</a:t>
            </a:r>
          </a:p>
          <a:p>
            <a:endParaRPr lang="sv-SE" sz="2000" dirty="0"/>
          </a:p>
          <a:p>
            <a:endParaRPr lang="sv-SE" sz="2000" dirty="0"/>
          </a:p>
          <a:p>
            <a:endParaRPr lang="sv-SE" sz="2000" dirty="0"/>
          </a:p>
          <a:p>
            <a:endParaRPr lang="sv-SE" sz="2000" dirty="0"/>
          </a:p>
          <a:p>
            <a:r>
              <a:rPr lang="sv-SE" sz="2000" dirty="0"/>
              <a:t>Språkinlärningen fortgår.</a:t>
            </a:r>
          </a:p>
          <a:p>
            <a:endParaRPr lang="sv-SE" dirty="0"/>
          </a:p>
        </p:txBody>
      </p:sp>
      <p:sp>
        <p:nvSpPr>
          <p:cNvPr id="4" name="Platshållare för bildnummer 3">
            <a:extLst>
              <a:ext uri="{FF2B5EF4-FFF2-40B4-BE49-F238E27FC236}">
                <a16:creationId xmlns:a16="http://schemas.microsoft.com/office/drawing/2014/main" id="{AA3AD477-8EF9-4E34-8659-91DC9824AFF2}"/>
              </a:ext>
            </a:extLst>
          </p:cNvPr>
          <p:cNvSpPr>
            <a:spLocks noGrp="1"/>
          </p:cNvSpPr>
          <p:nvPr>
            <p:ph type="sldNum" sz="quarter" idx="10"/>
          </p:nvPr>
        </p:nvSpPr>
        <p:spPr>
          <a:xfrm>
            <a:off x="7010400" y="6669088"/>
            <a:ext cx="2133600" cy="188912"/>
          </a:xfrm>
        </p:spPr>
        <p:txBody>
          <a:bodyPr wrap="square" anchor="t">
            <a:normAutofit/>
          </a:bodyPr>
          <a:lstStyle/>
          <a:p>
            <a:pPr>
              <a:lnSpc>
                <a:spcPct val="90000"/>
              </a:lnSpc>
              <a:spcAft>
                <a:spcPts val="600"/>
              </a:spcAft>
            </a:pPr>
            <a:fld id="{7E783960-0A41-414F-8050-586693736073}" type="slidenum">
              <a:rPr lang="sv-SE" altLang="sv-SE" sz="700" smtClean="0"/>
              <a:pPr>
                <a:lnSpc>
                  <a:spcPct val="90000"/>
                </a:lnSpc>
                <a:spcAft>
                  <a:spcPts val="600"/>
                </a:spcAft>
              </a:pPr>
              <a:t>14</a:t>
            </a:fld>
            <a:endParaRPr lang="sv-SE" altLang="sv-SE" sz="700"/>
          </a:p>
        </p:txBody>
      </p:sp>
      <p:sp>
        <p:nvSpPr>
          <p:cNvPr id="7" name="Pil: nedåt 6">
            <a:extLst>
              <a:ext uri="{FF2B5EF4-FFF2-40B4-BE49-F238E27FC236}">
                <a16:creationId xmlns:a16="http://schemas.microsoft.com/office/drawing/2014/main" id="{F66C0B87-C510-4624-A379-39584C1EE334}"/>
              </a:ext>
            </a:extLst>
          </p:cNvPr>
          <p:cNvSpPr/>
          <p:nvPr/>
        </p:nvSpPr>
        <p:spPr>
          <a:xfrm>
            <a:off x="5724128" y="2691780"/>
            <a:ext cx="1656184" cy="108012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nedåt 7">
            <a:extLst>
              <a:ext uri="{FF2B5EF4-FFF2-40B4-BE49-F238E27FC236}">
                <a16:creationId xmlns:a16="http://schemas.microsoft.com/office/drawing/2014/main" id="{DCD77672-9951-4FB8-ABFE-54DCDDB729D2}"/>
              </a:ext>
            </a:extLst>
          </p:cNvPr>
          <p:cNvSpPr/>
          <p:nvPr/>
        </p:nvSpPr>
        <p:spPr>
          <a:xfrm>
            <a:off x="5724128" y="4367805"/>
            <a:ext cx="1656184" cy="108012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9379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33A315-5BAB-46EA-A3C5-D42D43E98F63}"/>
              </a:ext>
            </a:extLst>
          </p:cNvPr>
          <p:cNvSpPr>
            <a:spLocks noGrp="1"/>
          </p:cNvSpPr>
          <p:nvPr>
            <p:ph type="title"/>
          </p:nvPr>
        </p:nvSpPr>
        <p:spPr>
          <a:xfrm>
            <a:off x="179512" y="274638"/>
            <a:ext cx="8784976" cy="1143000"/>
          </a:xfrm>
        </p:spPr>
        <p:txBody>
          <a:bodyPr/>
          <a:lstStyle/>
          <a:p>
            <a:r>
              <a:rPr lang="sv-SE" dirty="0"/>
              <a:t>Samband mellan åtgärd och mål</a:t>
            </a:r>
          </a:p>
        </p:txBody>
      </p:sp>
      <p:sp>
        <p:nvSpPr>
          <p:cNvPr id="4" name="Platshållare för bildnummer 3">
            <a:extLst>
              <a:ext uri="{FF2B5EF4-FFF2-40B4-BE49-F238E27FC236}">
                <a16:creationId xmlns:a16="http://schemas.microsoft.com/office/drawing/2014/main" id="{AA3AD477-8EF9-4E34-8659-91DC9824AFF2}"/>
              </a:ext>
            </a:extLst>
          </p:cNvPr>
          <p:cNvSpPr>
            <a:spLocks noGrp="1"/>
          </p:cNvSpPr>
          <p:nvPr>
            <p:ph type="sldNum" sz="quarter" idx="10"/>
          </p:nvPr>
        </p:nvSpPr>
        <p:spPr/>
        <p:txBody>
          <a:bodyPr/>
          <a:lstStyle/>
          <a:p>
            <a:fld id="{7E783960-0A41-414F-8050-586693736073}" type="slidenum">
              <a:rPr lang="sv-SE" altLang="sv-SE" smtClean="0"/>
              <a:pPr/>
              <a:t>15</a:t>
            </a:fld>
            <a:endParaRPr lang="sv-SE" altLang="sv-SE"/>
          </a:p>
        </p:txBody>
      </p:sp>
      <p:graphicFrame>
        <p:nvGraphicFramePr>
          <p:cNvPr id="7" name="Platshållare för innehåll 6">
            <a:extLst>
              <a:ext uri="{FF2B5EF4-FFF2-40B4-BE49-F238E27FC236}">
                <a16:creationId xmlns:a16="http://schemas.microsoft.com/office/drawing/2014/main" id="{D1001F38-D490-4B10-AFB5-F871B1024B37}"/>
              </a:ext>
            </a:extLst>
          </p:cNvPr>
          <p:cNvGraphicFramePr>
            <a:graphicFrameLocks noGrp="1"/>
          </p:cNvGraphicFramePr>
          <p:nvPr>
            <p:ph idx="1"/>
            <p:extLst>
              <p:ext uri="{D42A27DB-BD31-4B8C-83A1-F6EECF244321}">
                <p14:modId xmlns:p14="http://schemas.microsoft.com/office/powerpoint/2010/main" val="1740994699"/>
              </p:ext>
            </p:extLst>
          </p:nvPr>
        </p:nvGraphicFramePr>
        <p:xfrm>
          <a:off x="457200" y="141763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4516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33A315-5BAB-46EA-A3C5-D42D43E98F63}"/>
              </a:ext>
            </a:extLst>
          </p:cNvPr>
          <p:cNvSpPr>
            <a:spLocks noGrp="1"/>
          </p:cNvSpPr>
          <p:nvPr>
            <p:ph type="title"/>
          </p:nvPr>
        </p:nvSpPr>
        <p:spPr>
          <a:xfrm>
            <a:off x="457200" y="274638"/>
            <a:ext cx="8229600" cy="1143000"/>
          </a:xfrm>
        </p:spPr>
        <p:txBody>
          <a:bodyPr wrap="square" anchor="ctr">
            <a:normAutofit/>
          </a:bodyPr>
          <a:lstStyle/>
          <a:p>
            <a:r>
              <a:rPr lang="sv-SE" dirty="0"/>
              <a:t>Sidofaktorer som kan påverka  </a:t>
            </a:r>
          </a:p>
        </p:txBody>
      </p:sp>
      <p:sp>
        <p:nvSpPr>
          <p:cNvPr id="3" name="Platshållare för innehåll 2">
            <a:extLst>
              <a:ext uri="{FF2B5EF4-FFF2-40B4-BE49-F238E27FC236}">
                <a16:creationId xmlns:a16="http://schemas.microsoft.com/office/drawing/2014/main" id="{34A33F34-113A-4790-BDB8-BFC251A5865F}"/>
              </a:ext>
            </a:extLst>
          </p:cNvPr>
          <p:cNvSpPr>
            <a:spLocks noGrp="1"/>
          </p:cNvSpPr>
          <p:nvPr>
            <p:ph sz="half" idx="1"/>
          </p:nvPr>
        </p:nvSpPr>
        <p:spPr>
          <a:xfrm>
            <a:off x="457200" y="1600200"/>
            <a:ext cx="4038600" cy="4525963"/>
          </a:xfrm>
        </p:spPr>
        <p:txBody>
          <a:bodyPr>
            <a:normAutofit/>
          </a:bodyPr>
          <a:lstStyle/>
          <a:p>
            <a:pPr>
              <a:lnSpc>
                <a:spcPct val="90000"/>
              </a:lnSpc>
              <a:spcAft>
                <a:spcPts val="600"/>
              </a:spcAft>
            </a:pPr>
            <a:r>
              <a:rPr lang="sv-SE" sz="2400"/>
              <a:t>Forsknings- och kunskapsunderlag</a:t>
            </a:r>
          </a:p>
          <a:p>
            <a:pPr>
              <a:lnSpc>
                <a:spcPct val="90000"/>
              </a:lnSpc>
              <a:spcAft>
                <a:spcPts val="600"/>
              </a:spcAft>
            </a:pPr>
            <a:r>
              <a:rPr lang="sv-SE" sz="2400"/>
              <a:t>Komplement som språkvandring, språkcafé, </a:t>
            </a:r>
            <a:r>
              <a:rPr lang="sv-SE" sz="2400" err="1"/>
              <a:t>språkvän</a:t>
            </a:r>
            <a:r>
              <a:rPr lang="sv-SE" sz="2400"/>
              <a:t>, samtalsarenor m </a:t>
            </a:r>
            <a:r>
              <a:rPr lang="sv-SE" sz="2400" err="1"/>
              <a:t>m</a:t>
            </a:r>
            <a:endParaRPr lang="sv-SE" sz="2400"/>
          </a:p>
          <a:p>
            <a:pPr>
              <a:lnSpc>
                <a:spcPct val="90000"/>
              </a:lnSpc>
              <a:spcAft>
                <a:spcPts val="600"/>
              </a:spcAft>
            </a:pPr>
            <a:r>
              <a:rPr lang="sv-SE" sz="2400"/>
              <a:t>Möjlighet att skapa </a:t>
            </a:r>
            <a:r>
              <a:rPr lang="sv-SE" sz="2400" err="1"/>
              <a:t>coronasäkra</a:t>
            </a:r>
            <a:r>
              <a:rPr lang="sv-SE" sz="2400"/>
              <a:t> undervisningsgrupper</a:t>
            </a:r>
          </a:p>
          <a:p>
            <a:pPr>
              <a:lnSpc>
                <a:spcPct val="90000"/>
              </a:lnSpc>
              <a:spcAft>
                <a:spcPts val="600"/>
              </a:spcAft>
            </a:pPr>
            <a:r>
              <a:rPr lang="sv-SE" sz="2400"/>
              <a:t>Elevens situation i hemmet</a:t>
            </a:r>
          </a:p>
          <a:p>
            <a:pPr>
              <a:lnSpc>
                <a:spcPct val="90000"/>
              </a:lnSpc>
            </a:pPr>
            <a:endParaRPr lang="sv-SE" sz="2400"/>
          </a:p>
        </p:txBody>
      </p:sp>
      <p:pic>
        <p:nvPicPr>
          <p:cNvPr id="6" name="Bildobjekt 5" descr="En bild som visar person, träd, utomhus, blå&#10;&#10;Automatiskt genererad beskrivning">
            <a:extLst>
              <a:ext uri="{FF2B5EF4-FFF2-40B4-BE49-F238E27FC236}">
                <a16:creationId xmlns:a16="http://schemas.microsoft.com/office/drawing/2014/main" id="{02567871-6039-4354-BC7B-505A5811A5D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2607" r="27608"/>
          <a:stretch/>
        </p:blipFill>
        <p:spPr>
          <a:xfrm>
            <a:off x="4648200" y="1600200"/>
            <a:ext cx="4038600" cy="4525963"/>
          </a:xfrm>
          <a:prstGeom prst="rect">
            <a:avLst/>
          </a:prstGeom>
          <a:noFill/>
        </p:spPr>
      </p:pic>
      <p:sp>
        <p:nvSpPr>
          <p:cNvPr id="4" name="Platshållare för bildnummer 3">
            <a:extLst>
              <a:ext uri="{FF2B5EF4-FFF2-40B4-BE49-F238E27FC236}">
                <a16:creationId xmlns:a16="http://schemas.microsoft.com/office/drawing/2014/main" id="{AA3AD477-8EF9-4E34-8659-91DC9824AFF2}"/>
              </a:ext>
            </a:extLst>
          </p:cNvPr>
          <p:cNvSpPr>
            <a:spLocks noGrp="1"/>
          </p:cNvSpPr>
          <p:nvPr>
            <p:ph type="sldNum" sz="quarter" idx="10"/>
          </p:nvPr>
        </p:nvSpPr>
        <p:spPr>
          <a:xfrm>
            <a:off x="7010400" y="6669088"/>
            <a:ext cx="2133600" cy="188912"/>
          </a:xfrm>
        </p:spPr>
        <p:txBody>
          <a:bodyPr wrap="square" anchor="t">
            <a:normAutofit/>
          </a:bodyPr>
          <a:lstStyle/>
          <a:p>
            <a:pPr>
              <a:lnSpc>
                <a:spcPct val="90000"/>
              </a:lnSpc>
              <a:spcAft>
                <a:spcPts val="600"/>
              </a:spcAft>
            </a:pPr>
            <a:fld id="{7E783960-0A41-414F-8050-586693736073}" type="slidenum">
              <a:rPr lang="sv-SE" altLang="sv-SE" sz="700" smtClean="0"/>
              <a:pPr>
                <a:lnSpc>
                  <a:spcPct val="90000"/>
                </a:lnSpc>
                <a:spcAft>
                  <a:spcPts val="600"/>
                </a:spcAft>
              </a:pPr>
              <a:t>16</a:t>
            </a:fld>
            <a:endParaRPr lang="sv-SE" altLang="sv-SE" sz="700"/>
          </a:p>
        </p:txBody>
      </p:sp>
    </p:spTree>
    <p:extLst>
      <p:ext uri="{BB962C8B-B14F-4D97-AF65-F5344CB8AC3E}">
        <p14:creationId xmlns:p14="http://schemas.microsoft.com/office/powerpoint/2010/main" val="236126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33A315-5BAB-46EA-A3C5-D42D43E98F63}"/>
              </a:ext>
            </a:extLst>
          </p:cNvPr>
          <p:cNvSpPr>
            <a:spLocks noGrp="1"/>
          </p:cNvSpPr>
          <p:nvPr>
            <p:ph type="title"/>
          </p:nvPr>
        </p:nvSpPr>
        <p:spPr>
          <a:xfrm>
            <a:off x="457200" y="274638"/>
            <a:ext cx="8229600" cy="1143000"/>
          </a:xfrm>
        </p:spPr>
        <p:txBody>
          <a:bodyPr wrap="square" anchor="ctr">
            <a:normAutofit/>
          </a:bodyPr>
          <a:lstStyle/>
          <a:p>
            <a:r>
              <a:rPr lang="sv-SE"/>
              <a:t>Krav för måluppfyllelse </a:t>
            </a:r>
          </a:p>
        </p:txBody>
      </p:sp>
      <p:pic>
        <p:nvPicPr>
          <p:cNvPr id="8" name="Bildobjekt 7" descr="En bild som visar träd, utomhus&#10;&#10;Automatiskt genererad beskrivning">
            <a:extLst>
              <a:ext uri="{FF2B5EF4-FFF2-40B4-BE49-F238E27FC236}">
                <a16:creationId xmlns:a16="http://schemas.microsoft.com/office/drawing/2014/main" id="{1F054694-4389-42AE-85A1-F6615787891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2808" r="27407"/>
          <a:stretch/>
        </p:blipFill>
        <p:spPr>
          <a:xfrm>
            <a:off x="457200" y="1600200"/>
            <a:ext cx="4038600" cy="4525963"/>
          </a:xfrm>
          <a:prstGeom prst="rect">
            <a:avLst/>
          </a:prstGeom>
          <a:noFill/>
        </p:spPr>
      </p:pic>
      <p:sp>
        <p:nvSpPr>
          <p:cNvPr id="3" name="Platshållare för innehåll 2">
            <a:extLst>
              <a:ext uri="{FF2B5EF4-FFF2-40B4-BE49-F238E27FC236}">
                <a16:creationId xmlns:a16="http://schemas.microsoft.com/office/drawing/2014/main" id="{34A33F34-113A-4790-BDB8-BFC251A5865F}"/>
              </a:ext>
            </a:extLst>
          </p:cNvPr>
          <p:cNvSpPr>
            <a:spLocks noGrp="1"/>
          </p:cNvSpPr>
          <p:nvPr>
            <p:ph sz="half" idx="2"/>
          </p:nvPr>
        </p:nvSpPr>
        <p:spPr>
          <a:xfrm>
            <a:off x="4648200" y="1600200"/>
            <a:ext cx="4038600" cy="4525963"/>
          </a:xfrm>
        </p:spPr>
        <p:txBody>
          <a:bodyPr>
            <a:normAutofit/>
          </a:bodyPr>
          <a:lstStyle/>
          <a:p>
            <a:pPr>
              <a:lnSpc>
                <a:spcPct val="90000"/>
              </a:lnSpc>
              <a:spcAft>
                <a:spcPts val="600"/>
              </a:spcAft>
            </a:pPr>
            <a:r>
              <a:rPr lang="sv-SE" sz="2000" dirty="0"/>
              <a:t>Motivation</a:t>
            </a:r>
          </a:p>
          <a:p>
            <a:pPr>
              <a:lnSpc>
                <a:spcPct val="90000"/>
              </a:lnSpc>
              <a:spcAft>
                <a:spcPts val="600"/>
              </a:spcAft>
            </a:pPr>
            <a:r>
              <a:rPr lang="sv-SE" sz="2000" dirty="0"/>
              <a:t>Organisatorisk förmåga</a:t>
            </a:r>
          </a:p>
          <a:p>
            <a:pPr>
              <a:lnSpc>
                <a:spcPct val="90000"/>
              </a:lnSpc>
              <a:spcAft>
                <a:spcPts val="600"/>
              </a:spcAft>
            </a:pPr>
            <a:r>
              <a:rPr lang="sv-SE" sz="2000" dirty="0"/>
              <a:t>Rektorernas och lärarnas engagemang</a:t>
            </a:r>
          </a:p>
          <a:p>
            <a:pPr>
              <a:lnSpc>
                <a:spcPct val="90000"/>
              </a:lnSpc>
              <a:spcAft>
                <a:spcPts val="600"/>
              </a:spcAft>
            </a:pPr>
            <a:r>
              <a:rPr lang="sv-SE" sz="2000" dirty="0"/>
              <a:t>Digital plattform</a:t>
            </a:r>
          </a:p>
          <a:p>
            <a:pPr>
              <a:lnSpc>
                <a:spcPct val="90000"/>
              </a:lnSpc>
              <a:spcAft>
                <a:spcPts val="600"/>
              </a:spcAft>
            </a:pPr>
            <a:r>
              <a:rPr lang="sv-SE" sz="2000" dirty="0"/>
              <a:t>Teknisk utrustning och uppkoppling</a:t>
            </a:r>
          </a:p>
          <a:p>
            <a:pPr>
              <a:lnSpc>
                <a:spcPct val="90000"/>
              </a:lnSpc>
              <a:spcAft>
                <a:spcPts val="600"/>
              </a:spcAft>
            </a:pPr>
            <a:r>
              <a:rPr lang="sv-SE" sz="2000" dirty="0"/>
              <a:t>Uppföljning</a:t>
            </a:r>
          </a:p>
          <a:p>
            <a:pPr>
              <a:lnSpc>
                <a:spcPct val="90000"/>
              </a:lnSpc>
            </a:pPr>
            <a:endParaRPr lang="sv-SE" dirty="0"/>
          </a:p>
        </p:txBody>
      </p:sp>
      <p:sp>
        <p:nvSpPr>
          <p:cNvPr id="4" name="Platshållare för bildnummer 3">
            <a:extLst>
              <a:ext uri="{FF2B5EF4-FFF2-40B4-BE49-F238E27FC236}">
                <a16:creationId xmlns:a16="http://schemas.microsoft.com/office/drawing/2014/main" id="{AA3AD477-8EF9-4E34-8659-91DC9824AFF2}"/>
              </a:ext>
            </a:extLst>
          </p:cNvPr>
          <p:cNvSpPr>
            <a:spLocks noGrp="1"/>
          </p:cNvSpPr>
          <p:nvPr>
            <p:ph type="sldNum" sz="quarter" idx="10"/>
          </p:nvPr>
        </p:nvSpPr>
        <p:spPr>
          <a:xfrm>
            <a:off x="7010400" y="6669088"/>
            <a:ext cx="2133600" cy="188912"/>
          </a:xfrm>
        </p:spPr>
        <p:txBody>
          <a:bodyPr wrap="square" anchor="t">
            <a:normAutofit/>
          </a:bodyPr>
          <a:lstStyle/>
          <a:p>
            <a:pPr>
              <a:lnSpc>
                <a:spcPct val="90000"/>
              </a:lnSpc>
              <a:spcAft>
                <a:spcPts val="600"/>
              </a:spcAft>
            </a:pPr>
            <a:fld id="{7E783960-0A41-414F-8050-586693736073}" type="slidenum">
              <a:rPr lang="sv-SE" altLang="sv-SE" sz="700" smtClean="0"/>
              <a:pPr>
                <a:lnSpc>
                  <a:spcPct val="90000"/>
                </a:lnSpc>
                <a:spcAft>
                  <a:spcPts val="600"/>
                </a:spcAft>
              </a:pPr>
              <a:t>17</a:t>
            </a:fld>
            <a:endParaRPr lang="sv-SE" altLang="sv-SE" sz="700"/>
          </a:p>
        </p:txBody>
      </p:sp>
    </p:spTree>
    <p:extLst>
      <p:ext uri="{BB962C8B-B14F-4D97-AF65-F5344CB8AC3E}">
        <p14:creationId xmlns:p14="http://schemas.microsoft.com/office/powerpoint/2010/main" val="767089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utomhus, träd, gräs, stående&#10;&#10;Automatiskt genererad beskrivning">
            <a:extLst>
              <a:ext uri="{FF2B5EF4-FFF2-40B4-BE49-F238E27FC236}">
                <a16:creationId xmlns:a16="http://schemas.microsoft.com/office/drawing/2014/main" id="{5FB7BB61-E4C5-470A-9570-42A7E2EA304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ubrik 1">
            <a:extLst>
              <a:ext uri="{FF2B5EF4-FFF2-40B4-BE49-F238E27FC236}">
                <a16:creationId xmlns:a16="http://schemas.microsoft.com/office/drawing/2014/main" id="{F133A315-5BAB-46EA-A3C5-D42D43E98F63}"/>
              </a:ext>
            </a:extLst>
          </p:cNvPr>
          <p:cNvSpPr>
            <a:spLocks noGrp="1"/>
          </p:cNvSpPr>
          <p:nvPr>
            <p:ph type="title"/>
          </p:nvPr>
        </p:nvSpPr>
        <p:spPr>
          <a:xfrm>
            <a:off x="457200" y="3284984"/>
            <a:ext cx="8229600" cy="1143000"/>
          </a:xfrm>
        </p:spPr>
        <p:txBody>
          <a:bodyPr/>
          <a:lstStyle/>
          <a:p>
            <a:r>
              <a:rPr lang="sv-SE" dirty="0">
                <a:solidFill>
                  <a:schemeClr val="bg1"/>
                </a:solidFill>
              </a:rPr>
              <a:t>Tack för uppmärksamheten</a:t>
            </a:r>
          </a:p>
        </p:txBody>
      </p:sp>
      <p:sp>
        <p:nvSpPr>
          <p:cNvPr id="4" name="Platshållare för bildnummer 3">
            <a:extLst>
              <a:ext uri="{FF2B5EF4-FFF2-40B4-BE49-F238E27FC236}">
                <a16:creationId xmlns:a16="http://schemas.microsoft.com/office/drawing/2014/main" id="{AA3AD477-8EF9-4E34-8659-91DC9824AFF2}"/>
              </a:ext>
            </a:extLst>
          </p:cNvPr>
          <p:cNvSpPr>
            <a:spLocks noGrp="1"/>
          </p:cNvSpPr>
          <p:nvPr>
            <p:ph type="sldNum" sz="quarter" idx="10"/>
          </p:nvPr>
        </p:nvSpPr>
        <p:spPr/>
        <p:txBody>
          <a:bodyPr/>
          <a:lstStyle/>
          <a:p>
            <a:fld id="{7E783960-0A41-414F-8050-586693736073}" type="slidenum">
              <a:rPr lang="sv-SE" altLang="sv-SE" smtClean="0"/>
              <a:pPr/>
              <a:t>18</a:t>
            </a:fld>
            <a:endParaRPr lang="sv-SE" altLang="sv-SE"/>
          </a:p>
        </p:txBody>
      </p:sp>
      <p:sp>
        <p:nvSpPr>
          <p:cNvPr id="3" name="textruta 2">
            <a:extLst>
              <a:ext uri="{FF2B5EF4-FFF2-40B4-BE49-F238E27FC236}">
                <a16:creationId xmlns:a16="http://schemas.microsoft.com/office/drawing/2014/main" id="{EBCE6F68-38C1-4B13-85B4-BC1C11F02FAB}"/>
              </a:ext>
            </a:extLst>
          </p:cNvPr>
          <p:cNvSpPr txBox="1"/>
          <p:nvPr/>
        </p:nvSpPr>
        <p:spPr>
          <a:xfrm>
            <a:off x="3126732" y="6021288"/>
            <a:ext cx="2890535" cy="369332"/>
          </a:xfrm>
          <a:prstGeom prst="rect">
            <a:avLst/>
          </a:prstGeom>
          <a:noFill/>
        </p:spPr>
        <p:txBody>
          <a:bodyPr wrap="none" rtlCol="0">
            <a:spAutoFit/>
          </a:bodyPr>
          <a:lstStyle/>
          <a:p>
            <a:r>
              <a:rPr lang="sv-SE" dirty="0">
                <a:solidFill>
                  <a:schemeClr val="bg1"/>
                </a:solidFill>
              </a:rPr>
              <a:t>Lucie Riad, Länsstyrelsen </a:t>
            </a:r>
          </a:p>
        </p:txBody>
      </p:sp>
    </p:spTree>
    <p:extLst>
      <p:ext uri="{BB962C8B-B14F-4D97-AF65-F5344CB8AC3E}">
        <p14:creationId xmlns:p14="http://schemas.microsoft.com/office/powerpoint/2010/main" val="68843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D55811-5951-4A85-82D4-9257B31065EB}"/>
              </a:ext>
            </a:extLst>
          </p:cNvPr>
          <p:cNvSpPr>
            <a:spLocks noGrp="1"/>
          </p:cNvSpPr>
          <p:nvPr>
            <p:ph type="title"/>
          </p:nvPr>
        </p:nvSpPr>
        <p:spPr>
          <a:xfrm>
            <a:off x="457200" y="274638"/>
            <a:ext cx="8229600" cy="1143000"/>
          </a:xfrm>
        </p:spPr>
        <p:txBody>
          <a:bodyPr wrap="square" anchor="ctr">
            <a:normAutofit/>
          </a:bodyPr>
          <a:lstStyle/>
          <a:p>
            <a:r>
              <a:rPr lang="sv-SE" dirty="0"/>
              <a:t>Problemet</a:t>
            </a:r>
          </a:p>
        </p:txBody>
      </p:sp>
      <p:sp>
        <p:nvSpPr>
          <p:cNvPr id="3" name="Platshållare för innehåll 2">
            <a:extLst>
              <a:ext uri="{FF2B5EF4-FFF2-40B4-BE49-F238E27FC236}">
                <a16:creationId xmlns:a16="http://schemas.microsoft.com/office/drawing/2014/main" id="{05BA0A48-812C-4D2B-B583-0332DCA448CE}"/>
              </a:ext>
            </a:extLst>
          </p:cNvPr>
          <p:cNvSpPr>
            <a:spLocks noGrp="1"/>
          </p:cNvSpPr>
          <p:nvPr>
            <p:ph sz="half" idx="1"/>
          </p:nvPr>
        </p:nvSpPr>
        <p:spPr>
          <a:xfrm>
            <a:off x="480081" y="2708920"/>
            <a:ext cx="4038600" cy="1828800"/>
          </a:xfrm>
        </p:spPr>
        <p:txBody>
          <a:bodyPr>
            <a:normAutofit/>
          </a:bodyPr>
          <a:lstStyle/>
          <a:p>
            <a:r>
              <a:rPr lang="sv-SE" sz="2000" dirty="0"/>
              <a:t>Språkutvecklingen hos dem som lär sig svenska på SFI stannar av eller går rentav bakåt.</a:t>
            </a:r>
          </a:p>
        </p:txBody>
      </p:sp>
      <p:pic>
        <p:nvPicPr>
          <p:cNvPr id="8" name="Bildobjekt 7" descr="En bild som visar person&#10;&#10;Automatiskt genererad beskrivning">
            <a:extLst>
              <a:ext uri="{FF2B5EF4-FFF2-40B4-BE49-F238E27FC236}">
                <a16:creationId xmlns:a16="http://schemas.microsoft.com/office/drawing/2014/main" id="{4B7E51FA-5B07-4A15-A1CA-01635F88ADA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 b="25196"/>
          <a:stretch/>
        </p:blipFill>
        <p:spPr>
          <a:xfrm>
            <a:off x="4648200" y="1600200"/>
            <a:ext cx="4038600" cy="4525963"/>
          </a:xfrm>
          <a:prstGeom prst="rect">
            <a:avLst/>
          </a:prstGeom>
          <a:noFill/>
        </p:spPr>
      </p:pic>
      <p:sp>
        <p:nvSpPr>
          <p:cNvPr id="4" name="Platshållare för bildnummer 3">
            <a:extLst>
              <a:ext uri="{FF2B5EF4-FFF2-40B4-BE49-F238E27FC236}">
                <a16:creationId xmlns:a16="http://schemas.microsoft.com/office/drawing/2014/main" id="{987BBCF4-3F44-475B-B553-E355C3380F3F}"/>
              </a:ext>
            </a:extLst>
          </p:cNvPr>
          <p:cNvSpPr>
            <a:spLocks noGrp="1"/>
          </p:cNvSpPr>
          <p:nvPr>
            <p:ph type="sldNum" sz="quarter" idx="10"/>
          </p:nvPr>
        </p:nvSpPr>
        <p:spPr>
          <a:xfrm>
            <a:off x="7010400" y="6669088"/>
            <a:ext cx="2133600" cy="188912"/>
          </a:xfrm>
        </p:spPr>
        <p:txBody>
          <a:bodyPr wrap="square" anchor="t">
            <a:normAutofit/>
          </a:bodyPr>
          <a:lstStyle/>
          <a:p>
            <a:pPr>
              <a:lnSpc>
                <a:spcPct val="90000"/>
              </a:lnSpc>
              <a:spcAft>
                <a:spcPts val="600"/>
              </a:spcAft>
            </a:pPr>
            <a:fld id="{7E783960-0A41-414F-8050-586693736073}" type="slidenum">
              <a:rPr lang="sv-SE" altLang="sv-SE" sz="700" smtClean="0"/>
              <a:pPr>
                <a:lnSpc>
                  <a:spcPct val="90000"/>
                </a:lnSpc>
                <a:spcAft>
                  <a:spcPts val="600"/>
                </a:spcAft>
              </a:pPr>
              <a:t>2</a:t>
            </a:fld>
            <a:endParaRPr lang="sv-SE" altLang="sv-SE" sz="700"/>
          </a:p>
        </p:txBody>
      </p:sp>
    </p:spTree>
    <p:extLst>
      <p:ext uri="{BB962C8B-B14F-4D97-AF65-F5344CB8AC3E}">
        <p14:creationId xmlns:p14="http://schemas.microsoft.com/office/powerpoint/2010/main" val="375183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3DC7F9-F978-4177-98DE-9DCBEE253173}"/>
              </a:ext>
            </a:extLst>
          </p:cNvPr>
          <p:cNvSpPr>
            <a:spLocks noGrp="1"/>
          </p:cNvSpPr>
          <p:nvPr>
            <p:ph type="title"/>
          </p:nvPr>
        </p:nvSpPr>
        <p:spPr/>
        <p:txBody>
          <a:bodyPr/>
          <a:lstStyle/>
          <a:p>
            <a:r>
              <a:rPr lang="sv-SE" dirty="0"/>
              <a:t>Varför är detta ett problem?</a:t>
            </a:r>
          </a:p>
        </p:txBody>
      </p:sp>
      <p:sp>
        <p:nvSpPr>
          <p:cNvPr id="3" name="Platshållare för innehåll 2">
            <a:extLst>
              <a:ext uri="{FF2B5EF4-FFF2-40B4-BE49-F238E27FC236}">
                <a16:creationId xmlns:a16="http://schemas.microsoft.com/office/drawing/2014/main" id="{CB8CF3FA-01F5-49C9-A2B1-AE018AF081C7}"/>
              </a:ext>
            </a:extLst>
          </p:cNvPr>
          <p:cNvSpPr>
            <a:spLocks noGrp="1"/>
          </p:cNvSpPr>
          <p:nvPr>
            <p:ph idx="1"/>
          </p:nvPr>
        </p:nvSpPr>
        <p:spPr>
          <a:xfrm>
            <a:off x="4572000" y="1454050"/>
            <a:ext cx="4114800" cy="4525963"/>
          </a:xfrm>
        </p:spPr>
        <p:txBody>
          <a:bodyPr/>
          <a:lstStyle/>
          <a:p>
            <a:r>
              <a:rPr lang="sv-SE" sz="2000" dirty="0"/>
              <a:t>Förlängd studietid för att klara SFI</a:t>
            </a:r>
          </a:p>
          <a:p>
            <a:r>
              <a:rPr lang="sv-SE" sz="2000" dirty="0"/>
              <a:t>Längre tid till självförsörjning</a:t>
            </a:r>
          </a:p>
          <a:p>
            <a:endParaRPr lang="sv-SE" sz="2000" dirty="0"/>
          </a:p>
          <a:p>
            <a:endParaRPr lang="sv-SE" sz="2000" dirty="0"/>
          </a:p>
          <a:p>
            <a:endParaRPr lang="sv-SE" sz="2000" dirty="0"/>
          </a:p>
          <a:p>
            <a:endParaRPr lang="sv-SE" sz="2000" dirty="0"/>
          </a:p>
          <a:p>
            <a:r>
              <a:rPr lang="sv-SE" sz="2000" dirty="0"/>
              <a:t>Ökade kostnader för kommunen</a:t>
            </a:r>
          </a:p>
          <a:p>
            <a:r>
              <a:rPr lang="sv-SE" sz="2000" dirty="0"/>
              <a:t>Minskad integration och ökad segregation</a:t>
            </a:r>
          </a:p>
          <a:p>
            <a:r>
              <a:rPr lang="sv-SE" sz="2000" dirty="0"/>
              <a:t>Psykisk ohälsa</a:t>
            </a:r>
          </a:p>
          <a:p>
            <a:r>
              <a:rPr lang="sv-SE" sz="2000" dirty="0"/>
              <a:t>Skuldsättning</a:t>
            </a:r>
          </a:p>
          <a:p>
            <a:endParaRPr lang="sv-SE" sz="2000" dirty="0"/>
          </a:p>
          <a:p>
            <a:endParaRPr lang="sv-SE" sz="2000" dirty="0"/>
          </a:p>
          <a:p>
            <a:endParaRPr lang="sv-SE" sz="2000" dirty="0"/>
          </a:p>
          <a:p>
            <a:endParaRPr lang="sv-SE" sz="2000" dirty="0"/>
          </a:p>
          <a:p>
            <a:endParaRPr lang="sv-SE" dirty="0"/>
          </a:p>
        </p:txBody>
      </p:sp>
      <p:sp>
        <p:nvSpPr>
          <p:cNvPr id="4" name="Platshållare för bildnummer 3">
            <a:extLst>
              <a:ext uri="{FF2B5EF4-FFF2-40B4-BE49-F238E27FC236}">
                <a16:creationId xmlns:a16="http://schemas.microsoft.com/office/drawing/2014/main" id="{D15449E2-7D68-4E94-A619-1901C1BDC09E}"/>
              </a:ext>
            </a:extLst>
          </p:cNvPr>
          <p:cNvSpPr>
            <a:spLocks noGrp="1"/>
          </p:cNvSpPr>
          <p:nvPr>
            <p:ph type="sldNum" sz="quarter" idx="10"/>
          </p:nvPr>
        </p:nvSpPr>
        <p:spPr/>
        <p:txBody>
          <a:bodyPr/>
          <a:lstStyle/>
          <a:p>
            <a:fld id="{7E783960-0A41-414F-8050-586693736073}" type="slidenum">
              <a:rPr lang="sv-SE" altLang="sv-SE" smtClean="0"/>
              <a:pPr/>
              <a:t>3</a:t>
            </a:fld>
            <a:endParaRPr lang="sv-SE" altLang="sv-SE"/>
          </a:p>
        </p:txBody>
      </p:sp>
      <p:sp>
        <p:nvSpPr>
          <p:cNvPr id="6" name="Pil: nedåt 5">
            <a:extLst>
              <a:ext uri="{FF2B5EF4-FFF2-40B4-BE49-F238E27FC236}">
                <a16:creationId xmlns:a16="http://schemas.microsoft.com/office/drawing/2014/main" id="{84049511-3534-4C3C-8D30-63A3B6AF6845}"/>
              </a:ext>
            </a:extLst>
          </p:cNvPr>
          <p:cNvSpPr/>
          <p:nvPr/>
        </p:nvSpPr>
        <p:spPr>
          <a:xfrm>
            <a:off x="5220072" y="2636911"/>
            <a:ext cx="1656184" cy="108012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descr="En bild som visar person, person, inomhus, har på sig&#10;&#10;Automatiskt genererad beskrivning">
            <a:extLst>
              <a:ext uri="{FF2B5EF4-FFF2-40B4-BE49-F238E27FC236}">
                <a16:creationId xmlns:a16="http://schemas.microsoft.com/office/drawing/2014/main" id="{361DB2B4-3B32-4CC1-B8AC-ABB3A926BB3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9228"/>
          <a:stretch/>
        </p:blipFill>
        <p:spPr>
          <a:xfrm>
            <a:off x="883343" y="1454050"/>
            <a:ext cx="3324043" cy="4525963"/>
          </a:xfrm>
          <a:prstGeom prst="rect">
            <a:avLst/>
          </a:prstGeom>
        </p:spPr>
      </p:pic>
    </p:spTree>
    <p:extLst>
      <p:ext uri="{BB962C8B-B14F-4D97-AF65-F5344CB8AC3E}">
        <p14:creationId xmlns:p14="http://schemas.microsoft.com/office/powerpoint/2010/main" val="166024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0800C3-1E69-4251-A99F-7F78768FA7D6}"/>
              </a:ext>
            </a:extLst>
          </p:cNvPr>
          <p:cNvSpPr>
            <a:spLocks noGrp="1"/>
          </p:cNvSpPr>
          <p:nvPr>
            <p:ph type="title"/>
          </p:nvPr>
        </p:nvSpPr>
        <p:spPr>
          <a:xfrm>
            <a:off x="457200" y="274638"/>
            <a:ext cx="8229600" cy="1143000"/>
          </a:xfrm>
        </p:spPr>
        <p:txBody>
          <a:bodyPr wrap="square" anchor="ctr">
            <a:normAutofit/>
          </a:bodyPr>
          <a:lstStyle/>
          <a:p>
            <a:r>
              <a:rPr lang="sv-SE" dirty="0"/>
              <a:t>Vad har orsakat problemet?</a:t>
            </a:r>
          </a:p>
        </p:txBody>
      </p:sp>
      <p:sp>
        <p:nvSpPr>
          <p:cNvPr id="3" name="Platshållare för innehåll 2">
            <a:extLst>
              <a:ext uri="{FF2B5EF4-FFF2-40B4-BE49-F238E27FC236}">
                <a16:creationId xmlns:a16="http://schemas.microsoft.com/office/drawing/2014/main" id="{B8FABDDF-67B4-4632-9EDB-3E24A5A9E007}"/>
              </a:ext>
            </a:extLst>
          </p:cNvPr>
          <p:cNvSpPr>
            <a:spLocks noGrp="1"/>
          </p:cNvSpPr>
          <p:nvPr>
            <p:ph sz="half" idx="1"/>
          </p:nvPr>
        </p:nvSpPr>
        <p:spPr>
          <a:xfrm>
            <a:off x="457200" y="1600200"/>
            <a:ext cx="4330824" cy="4525963"/>
          </a:xfrm>
        </p:spPr>
        <p:txBody>
          <a:bodyPr>
            <a:normAutofit/>
          </a:bodyPr>
          <a:lstStyle/>
          <a:p>
            <a:r>
              <a:rPr lang="sv-SE" sz="2000" dirty="0"/>
              <a:t>Pandemin</a:t>
            </a:r>
          </a:p>
          <a:p>
            <a:r>
              <a:rPr lang="sv-SE" sz="2000" dirty="0"/>
              <a:t>Distansundervisning via digitala medier</a:t>
            </a:r>
          </a:p>
          <a:p>
            <a:r>
              <a:rPr lang="sv-SE" sz="2000" dirty="0"/>
              <a:t>Ovana att bedriva självständiga studier</a:t>
            </a:r>
          </a:p>
          <a:p>
            <a:r>
              <a:rPr lang="sv-SE" sz="2000" dirty="0"/>
              <a:t>Avsaknad av teknisk utrustning </a:t>
            </a:r>
          </a:p>
          <a:p>
            <a:r>
              <a:rPr lang="sv-SE" sz="2000" dirty="0"/>
              <a:t>Allt är stängt, så man kan inte öva språket</a:t>
            </a:r>
          </a:p>
          <a:p>
            <a:r>
              <a:rPr lang="sv-SE" sz="2000" dirty="0"/>
              <a:t>Ökad tid i hemmet</a:t>
            </a:r>
          </a:p>
          <a:p>
            <a:endParaRPr lang="sv-SE" dirty="0"/>
          </a:p>
        </p:txBody>
      </p:sp>
      <p:pic>
        <p:nvPicPr>
          <p:cNvPr id="6" name="Bildobjekt 5">
            <a:extLst>
              <a:ext uri="{FF2B5EF4-FFF2-40B4-BE49-F238E27FC236}">
                <a16:creationId xmlns:a16="http://schemas.microsoft.com/office/drawing/2014/main" id="{97F81C5E-B6F3-4210-A6C5-D0BAC4F1631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09976" y="1600200"/>
            <a:ext cx="3394472" cy="4525963"/>
          </a:xfrm>
          <a:prstGeom prst="rect">
            <a:avLst/>
          </a:prstGeom>
          <a:noFill/>
        </p:spPr>
      </p:pic>
      <p:sp>
        <p:nvSpPr>
          <p:cNvPr id="4" name="Platshållare för bildnummer 3">
            <a:extLst>
              <a:ext uri="{FF2B5EF4-FFF2-40B4-BE49-F238E27FC236}">
                <a16:creationId xmlns:a16="http://schemas.microsoft.com/office/drawing/2014/main" id="{CAE8DFD6-2231-4864-89CF-282CECF4C74F}"/>
              </a:ext>
            </a:extLst>
          </p:cNvPr>
          <p:cNvSpPr>
            <a:spLocks noGrp="1"/>
          </p:cNvSpPr>
          <p:nvPr>
            <p:ph type="sldNum" sz="quarter" idx="10"/>
          </p:nvPr>
        </p:nvSpPr>
        <p:spPr>
          <a:xfrm>
            <a:off x="7010400" y="6669088"/>
            <a:ext cx="2133600" cy="188912"/>
          </a:xfrm>
        </p:spPr>
        <p:txBody>
          <a:bodyPr wrap="square" anchor="t">
            <a:normAutofit/>
          </a:bodyPr>
          <a:lstStyle/>
          <a:p>
            <a:pPr>
              <a:lnSpc>
                <a:spcPct val="90000"/>
              </a:lnSpc>
              <a:spcAft>
                <a:spcPts val="600"/>
              </a:spcAft>
            </a:pPr>
            <a:fld id="{7E783960-0A41-414F-8050-586693736073}" type="slidenum">
              <a:rPr lang="sv-SE" altLang="sv-SE" sz="700" smtClean="0"/>
              <a:pPr>
                <a:lnSpc>
                  <a:spcPct val="90000"/>
                </a:lnSpc>
                <a:spcAft>
                  <a:spcPts val="600"/>
                </a:spcAft>
              </a:pPr>
              <a:t>4</a:t>
            </a:fld>
            <a:endParaRPr lang="sv-SE" altLang="sv-SE" sz="700"/>
          </a:p>
        </p:txBody>
      </p:sp>
    </p:spTree>
    <p:extLst>
      <p:ext uri="{BB962C8B-B14F-4D97-AF65-F5344CB8AC3E}">
        <p14:creationId xmlns:p14="http://schemas.microsoft.com/office/powerpoint/2010/main" val="62365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802FEB-9D98-4368-820E-0E45E03AC510}"/>
              </a:ext>
            </a:extLst>
          </p:cNvPr>
          <p:cNvSpPr>
            <a:spLocks noGrp="1"/>
          </p:cNvSpPr>
          <p:nvPr>
            <p:ph type="title"/>
          </p:nvPr>
        </p:nvSpPr>
        <p:spPr>
          <a:xfrm>
            <a:off x="457200" y="274638"/>
            <a:ext cx="8229600" cy="1143000"/>
          </a:xfrm>
        </p:spPr>
        <p:txBody>
          <a:bodyPr wrap="square" anchor="ctr">
            <a:normAutofit/>
          </a:bodyPr>
          <a:lstStyle/>
          <a:p>
            <a:r>
              <a:rPr lang="sv-SE" dirty="0"/>
              <a:t>Problemets omfattning</a:t>
            </a:r>
          </a:p>
        </p:txBody>
      </p:sp>
      <p:sp>
        <p:nvSpPr>
          <p:cNvPr id="3" name="Platshållare för innehåll 2">
            <a:extLst>
              <a:ext uri="{FF2B5EF4-FFF2-40B4-BE49-F238E27FC236}">
                <a16:creationId xmlns:a16="http://schemas.microsoft.com/office/drawing/2014/main" id="{FC1F49CC-0D32-436C-97F1-357D8FE7EF3F}"/>
              </a:ext>
            </a:extLst>
          </p:cNvPr>
          <p:cNvSpPr>
            <a:spLocks noGrp="1"/>
          </p:cNvSpPr>
          <p:nvPr>
            <p:ph sz="half" idx="1"/>
          </p:nvPr>
        </p:nvSpPr>
        <p:spPr>
          <a:xfrm>
            <a:off x="500276" y="2852936"/>
            <a:ext cx="4038600" cy="1540768"/>
          </a:xfrm>
        </p:spPr>
        <p:txBody>
          <a:bodyPr>
            <a:normAutofit/>
          </a:bodyPr>
          <a:lstStyle/>
          <a:p>
            <a:r>
              <a:rPr lang="sv-SE" sz="2000" dirty="0"/>
              <a:t>Problemets omfattning är stor eftersom många människor berörs under lång tid och kanske för all framtid.</a:t>
            </a:r>
          </a:p>
        </p:txBody>
      </p:sp>
      <p:pic>
        <p:nvPicPr>
          <p:cNvPr id="8" name="Bildobjekt 7" descr="En bild som visar snö, utomhus, himmel, natur&#10;&#10;Automatiskt genererad beskrivning">
            <a:extLst>
              <a:ext uri="{FF2B5EF4-FFF2-40B4-BE49-F238E27FC236}">
                <a16:creationId xmlns:a16="http://schemas.microsoft.com/office/drawing/2014/main" id="{8D7DD5DB-A68B-48EF-9E88-83260D07E79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15949"/>
          <a:stretch/>
        </p:blipFill>
        <p:spPr>
          <a:xfrm>
            <a:off x="4648200" y="1600200"/>
            <a:ext cx="4038600" cy="4525963"/>
          </a:xfrm>
          <a:prstGeom prst="rect">
            <a:avLst/>
          </a:prstGeom>
          <a:noFill/>
        </p:spPr>
      </p:pic>
      <p:sp>
        <p:nvSpPr>
          <p:cNvPr id="4" name="Platshållare för bildnummer 3">
            <a:extLst>
              <a:ext uri="{FF2B5EF4-FFF2-40B4-BE49-F238E27FC236}">
                <a16:creationId xmlns:a16="http://schemas.microsoft.com/office/drawing/2014/main" id="{ED212222-4B41-41CB-AAEE-C08BEE18AC28}"/>
              </a:ext>
            </a:extLst>
          </p:cNvPr>
          <p:cNvSpPr>
            <a:spLocks noGrp="1"/>
          </p:cNvSpPr>
          <p:nvPr>
            <p:ph type="sldNum" sz="quarter" idx="10"/>
          </p:nvPr>
        </p:nvSpPr>
        <p:spPr>
          <a:xfrm>
            <a:off x="7010400" y="6669088"/>
            <a:ext cx="2133600" cy="188912"/>
          </a:xfrm>
        </p:spPr>
        <p:txBody>
          <a:bodyPr wrap="square" anchor="t">
            <a:normAutofit/>
          </a:bodyPr>
          <a:lstStyle/>
          <a:p>
            <a:pPr>
              <a:lnSpc>
                <a:spcPct val="90000"/>
              </a:lnSpc>
              <a:spcAft>
                <a:spcPts val="600"/>
              </a:spcAft>
            </a:pPr>
            <a:fld id="{7E783960-0A41-414F-8050-586693736073}" type="slidenum">
              <a:rPr lang="sv-SE" altLang="sv-SE" sz="700" smtClean="0"/>
              <a:pPr>
                <a:lnSpc>
                  <a:spcPct val="90000"/>
                </a:lnSpc>
                <a:spcAft>
                  <a:spcPts val="600"/>
                </a:spcAft>
              </a:pPr>
              <a:t>5</a:t>
            </a:fld>
            <a:endParaRPr lang="sv-SE" altLang="sv-SE" sz="700"/>
          </a:p>
        </p:txBody>
      </p:sp>
    </p:spTree>
    <p:extLst>
      <p:ext uri="{BB962C8B-B14F-4D97-AF65-F5344CB8AC3E}">
        <p14:creationId xmlns:p14="http://schemas.microsoft.com/office/powerpoint/2010/main" val="188444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33A315-5BAB-46EA-A3C5-D42D43E98F63}"/>
              </a:ext>
            </a:extLst>
          </p:cNvPr>
          <p:cNvSpPr>
            <a:spLocks noGrp="1"/>
          </p:cNvSpPr>
          <p:nvPr>
            <p:ph type="title"/>
          </p:nvPr>
        </p:nvSpPr>
        <p:spPr>
          <a:xfrm>
            <a:off x="457200" y="274638"/>
            <a:ext cx="8229600" cy="1143000"/>
          </a:xfrm>
        </p:spPr>
        <p:txBody>
          <a:bodyPr wrap="square" anchor="ctr">
            <a:normAutofit/>
          </a:bodyPr>
          <a:lstStyle/>
          <a:p>
            <a:r>
              <a:rPr lang="sv-SE" dirty="0"/>
              <a:t>Finns fastlagda mål?</a:t>
            </a:r>
          </a:p>
        </p:txBody>
      </p:sp>
      <p:pic>
        <p:nvPicPr>
          <p:cNvPr id="6" name="Bildobjekt 5" descr="En bild som visar gräs, utomhus, lägger, fält&#10;&#10;Automatiskt genererad beskrivning">
            <a:extLst>
              <a:ext uri="{FF2B5EF4-FFF2-40B4-BE49-F238E27FC236}">
                <a16:creationId xmlns:a16="http://schemas.microsoft.com/office/drawing/2014/main" id="{3691C2AF-8DDA-4B1B-967B-FD082DDB4D1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1189" r="11889" b="3"/>
          <a:stretch/>
        </p:blipFill>
        <p:spPr>
          <a:xfrm>
            <a:off x="457200" y="1600200"/>
            <a:ext cx="4038600" cy="4525963"/>
          </a:xfrm>
          <a:prstGeom prst="rect">
            <a:avLst/>
          </a:prstGeom>
          <a:noFill/>
        </p:spPr>
      </p:pic>
      <p:sp>
        <p:nvSpPr>
          <p:cNvPr id="3" name="Platshållare för innehåll 2">
            <a:extLst>
              <a:ext uri="{FF2B5EF4-FFF2-40B4-BE49-F238E27FC236}">
                <a16:creationId xmlns:a16="http://schemas.microsoft.com/office/drawing/2014/main" id="{34A33F34-113A-4790-BDB8-BFC251A5865F}"/>
              </a:ext>
            </a:extLst>
          </p:cNvPr>
          <p:cNvSpPr>
            <a:spLocks noGrp="1"/>
          </p:cNvSpPr>
          <p:nvPr>
            <p:ph sz="half" idx="2"/>
          </p:nvPr>
        </p:nvSpPr>
        <p:spPr>
          <a:xfrm>
            <a:off x="4648200" y="1600200"/>
            <a:ext cx="4038600" cy="4525963"/>
          </a:xfrm>
        </p:spPr>
        <p:txBody>
          <a:bodyPr>
            <a:normAutofit/>
          </a:bodyPr>
          <a:lstStyle/>
          <a:p>
            <a:pPr>
              <a:lnSpc>
                <a:spcPct val="90000"/>
              </a:lnSpc>
              <a:spcAft>
                <a:spcPts val="600"/>
              </a:spcAft>
            </a:pPr>
            <a:r>
              <a:rPr lang="sv-SE" sz="2000" dirty="0"/>
              <a:t>Arbetsförmedlingen: Så snabbt som möjligt lära sig svenska, hitta ett jobb och klara sin egen försörjning.</a:t>
            </a:r>
          </a:p>
          <a:p>
            <a:pPr>
              <a:lnSpc>
                <a:spcPct val="90000"/>
              </a:lnSpc>
              <a:spcAft>
                <a:spcPts val="600"/>
              </a:spcAft>
            </a:pPr>
            <a:r>
              <a:rPr lang="sv-SE" sz="2000" dirty="0"/>
              <a:t>SFI ska ge grundläggande kunskaper i svenska.</a:t>
            </a:r>
          </a:p>
          <a:p>
            <a:pPr>
              <a:lnSpc>
                <a:spcPct val="90000"/>
              </a:lnSpc>
              <a:spcAft>
                <a:spcPts val="600"/>
              </a:spcAft>
            </a:pPr>
            <a:r>
              <a:rPr lang="sv-SE" sz="2000" dirty="0"/>
              <a:t>Individen vill finna sig tillrätta i det nya samhället och arbeta med det hen vill.</a:t>
            </a:r>
          </a:p>
          <a:p>
            <a:pPr>
              <a:lnSpc>
                <a:spcPct val="90000"/>
              </a:lnSpc>
              <a:spcAft>
                <a:spcPts val="600"/>
              </a:spcAft>
            </a:pPr>
            <a:r>
              <a:rPr lang="sv-SE" sz="2000" dirty="0"/>
              <a:t>Under pandemin ska undervisningen fortgå.</a:t>
            </a:r>
          </a:p>
        </p:txBody>
      </p:sp>
      <p:sp>
        <p:nvSpPr>
          <p:cNvPr id="4" name="Platshållare för bildnummer 3">
            <a:extLst>
              <a:ext uri="{FF2B5EF4-FFF2-40B4-BE49-F238E27FC236}">
                <a16:creationId xmlns:a16="http://schemas.microsoft.com/office/drawing/2014/main" id="{AA3AD477-8EF9-4E34-8659-91DC9824AFF2}"/>
              </a:ext>
            </a:extLst>
          </p:cNvPr>
          <p:cNvSpPr>
            <a:spLocks noGrp="1"/>
          </p:cNvSpPr>
          <p:nvPr>
            <p:ph type="sldNum" sz="quarter" idx="10"/>
          </p:nvPr>
        </p:nvSpPr>
        <p:spPr>
          <a:xfrm>
            <a:off x="7010400" y="6669088"/>
            <a:ext cx="2133600" cy="188912"/>
          </a:xfrm>
        </p:spPr>
        <p:txBody>
          <a:bodyPr wrap="square" anchor="t">
            <a:normAutofit/>
          </a:bodyPr>
          <a:lstStyle/>
          <a:p>
            <a:pPr>
              <a:lnSpc>
                <a:spcPct val="90000"/>
              </a:lnSpc>
              <a:spcAft>
                <a:spcPts val="600"/>
              </a:spcAft>
            </a:pPr>
            <a:fld id="{7E783960-0A41-414F-8050-586693736073}" type="slidenum">
              <a:rPr lang="sv-SE" altLang="sv-SE" sz="700" smtClean="0"/>
              <a:pPr>
                <a:lnSpc>
                  <a:spcPct val="90000"/>
                </a:lnSpc>
                <a:spcAft>
                  <a:spcPts val="600"/>
                </a:spcAft>
              </a:pPr>
              <a:t>6</a:t>
            </a:fld>
            <a:endParaRPr lang="sv-SE" altLang="sv-SE" sz="700"/>
          </a:p>
        </p:txBody>
      </p:sp>
    </p:spTree>
    <p:extLst>
      <p:ext uri="{BB962C8B-B14F-4D97-AF65-F5344CB8AC3E}">
        <p14:creationId xmlns:p14="http://schemas.microsoft.com/office/powerpoint/2010/main" val="216723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33A315-5BAB-46EA-A3C5-D42D43E98F63}"/>
              </a:ext>
            </a:extLst>
          </p:cNvPr>
          <p:cNvSpPr>
            <a:spLocks noGrp="1"/>
          </p:cNvSpPr>
          <p:nvPr>
            <p:ph type="title"/>
          </p:nvPr>
        </p:nvSpPr>
        <p:spPr/>
        <p:txBody>
          <a:bodyPr/>
          <a:lstStyle/>
          <a:p>
            <a:r>
              <a:rPr lang="sv-SE" dirty="0"/>
              <a:t>Omformulerade mål</a:t>
            </a:r>
          </a:p>
        </p:txBody>
      </p:sp>
      <p:sp>
        <p:nvSpPr>
          <p:cNvPr id="4" name="Platshållare för bildnummer 3">
            <a:extLst>
              <a:ext uri="{FF2B5EF4-FFF2-40B4-BE49-F238E27FC236}">
                <a16:creationId xmlns:a16="http://schemas.microsoft.com/office/drawing/2014/main" id="{AA3AD477-8EF9-4E34-8659-91DC9824AFF2}"/>
              </a:ext>
            </a:extLst>
          </p:cNvPr>
          <p:cNvSpPr>
            <a:spLocks noGrp="1"/>
          </p:cNvSpPr>
          <p:nvPr>
            <p:ph type="sldNum" sz="quarter" idx="10"/>
          </p:nvPr>
        </p:nvSpPr>
        <p:spPr/>
        <p:txBody>
          <a:bodyPr/>
          <a:lstStyle/>
          <a:p>
            <a:fld id="{7E783960-0A41-414F-8050-586693736073}" type="slidenum">
              <a:rPr lang="sv-SE" altLang="sv-SE" smtClean="0"/>
              <a:pPr/>
              <a:t>7</a:t>
            </a:fld>
            <a:endParaRPr lang="sv-SE" altLang="sv-SE"/>
          </a:p>
        </p:txBody>
      </p:sp>
      <p:graphicFrame>
        <p:nvGraphicFramePr>
          <p:cNvPr id="7" name="Platshållare för innehåll 6">
            <a:extLst>
              <a:ext uri="{FF2B5EF4-FFF2-40B4-BE49-F238E27FC236}">
                <a16:creationId xmlns:a16="http://schemas.microsoft.com/office/drawing/2014/main" id="{F4C79BE7-77E3-4CDB-97A5-332C29230444}"/>
              </a:ext>
            </a:extLst>
          </p:cNvPr>
          <p:cNvGraphicFramePr>
            <a:graphicFrameLocks noGrp="1"/>
          </p:cNvGraphicFramePr>
          <p:nvPr>
            <p:ph idx="1"/>
            <p:extLst>
              <p:ext uri="{D42A27DB-BD31-4B8C-83A1-F6EECF244321}">
                <p14:modId xmlns:p14="http://schemas.microsoft.com/office/powerpoint/2010/main" val="19633227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5837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33A315-5BAB-46EA-A3C5-D42D43E98F63}"/>
              </a:ext>
            </a:extLst>
          </p:cNvPr>
          <p:cNvSpPr>
            <a:spLocks noGrp="1"/>
          </p:cNvSpPr>
          <p:nvPr>
            <p:ph type="title"/>
          </p:nvPr>
        </p:nvSpPr>
        <p:spPr>
          <a:xfrm>
            <a:off x="457200" y="274638"/>
            <a:ext cx="8229600" cy="1143000"/>
          </a:xfrm>
        </p:spPr>
        <p:txBody>
          <a:bodyPr wrap="square" anchor="ctr">
            <a:normAutofit/>
          </a:bodyPr>
          <a:lstStyle/>
          <a:p>
            <a:r>
              <a:rPr lang="sv-SE" dirty="0"/>
              <a:t>Föreslagna mål</a:t>
            </a:r>
          </a:p>
        </p:txBody>
      </p:sp>
      <p:sp>
        <p:nvSpPr>
          <p:cNvPr id="3" name="Platshållare för innehåll 2">
            <a:extLst>
              <a:ext uri="{FF2B5EF4-FFF2-40B4-BE49-F238E27FC236}">
                <a16:creationId xmlns:a16="http://schemas.microsoft.com/office/drawing/2014/main" id="{34A33F34-113A-4790-BDB8-BFC251A5865F}"/>
              </a:ext>
            </a:extLst>
          </p:cNvPr>
          <p:cNvSpPr>
            <a:spLocks noGrp="1"/>
          </p:cNvSpPr>
          <p:nvPr>
            <p:ph sz="half" idx="1"/>
          </p:nvPr>
        </p:nvSpPr>
        <p:spPr>
          <a:xfrm>
            <a:off x="457200" y="1600200"/>
            <a:ext cx="4038600" cy="4525963"/>
          </a:xfrm>
        </p:spPr>
        <p:txBody>
          <a:bodyPr>
            <a:normAutofit/>
          </a:bodyPr>
          <a:lstStyle/>
          <a:p>
            <a:pPr>
              <a:spcAft>
                <a:spcPts val="600"/>
              </a:spcAft>
            </a:pPr>
            <a:r>
              <a:rPr lang="sv-SE" sz="2000" dirty="0"/>
              <a:t>Språkutvecklingen ska inte hämmas av några andra faktorer än dem som är direkt orsakade av pandemin.</a:t>
            </a:r>
          </a:p>
          <a:p>
            <a:pPr>
              <a:spcAft>
                <a:spcPts val="600"/>
              </a:spcAft>
            </a:pPr>
            <a:r>
              <a:rPr lang="sv-SE" sz="2000" dirty="0"/>
              <a:t>Undervisningen ska kunna bedrivas på distans.</a:t>
            </a:r>
          </a:p>
        </p:txBody>
      </p:sp>
      <p:pic>
        <p:nvPicPr>
          <p:cNvPr id="6" name="Bildobjekt 5" descr="En bild som visar text&#10;&#10;Automatiskt genererad beskrivning">
            <a:extLst>
              <a:ext uri="{FF2B5EF4-FFF2-40B4-BE49-F238E27FC236}">
                <a16:creationId xmlns:a16="http://schemas.microsoft.com/office/drawing/2014/main" id="{6ED91FFE-0C80-47E6-B93F-D5C017E691F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7714" r="-1" b="2911"/>
          <a:stretch/>
        </p:blipFill>
        <p:spPr>
          <a:xfrm>
            <a:off x="4648200" y="1600200"/>
            <a:ext cx="4038600" cy="4525963"/>
          </a:xfrm>
          <a:prstGeom prst="rect">
            <a:avLst/>
          </a:prstGeom>
          <a:noFill/>
        </p:spPr>
      </p:pic>
      <p:sp>
        <p:nvSpPr>
          <p:cNvPr id="4" name="Platshållare för bildnummer 3">
            <a:extLst>
              <a:ext uri="{FF2B5EF4-FFF2-40B4-BE49-F238E27FC236}">
                <a16:creationId xmlns:a16="http://schemas.microsoft.com/office/drawing/2014/main" id="{AA3AD477-8EF9-4E34-8659-91DC9824AFF2}"/>
              </a:ext>
            </a:extLst>
          </p:cNvPr>
          <p:cNvSpPr>
            <a:spLocks noGrp="1"/>
          </p:cNvSpPr>
          <p:nvPr>
            <p:ph type="sldNum" sz="quarter" idx="10"/>
          </p:nvPr>
        </p:nvSpPr>
        <p:spPr>
          <a:xfrm>
            <a:off x="7010400" y="6669088"/>
            <a:ext cx="2133600" cy="188912"/>
          </a:xfrm>
        </p:spPr>
        <p:txBody>
          <a:bodyPr wrap="square" anchor="t">
            <a:normAutofit/>
          </a:bodyPr>
          <a:lstStyle/>
          <a:p>
            <a:pPr>
              <a:lnSpc>
                <a:spcPct val="90000"/>
              </a:lnSpc>
              <a:spcAft>
                <a:spcPts val="600"/>
              </a:spcAft>
            </a:pPr>
            <a:fld id="{7E783960-0A41-414F-8050-586693736073}" type="slidenum">
              <a:rPr lang="sv-SE" altLang="sv-SE" sz="700" smtClean="0"/>
              <a:pPr>
                <a:lnSpc>
                  <a:spcPct val="90000"/>
                </a:lnSpc>
                <a:spcAft>
                  <a:spcPts val="600"/>
                </a:spcAft>
              </a:pPr>
              <a:t>8</a:t>
            </a:fld>
            <a:endParaRPr lang="sv-SE" altLang="sv-SE" sz="700"/>
          </a:p>
        </p:txBody>
      </p:sp>
    </p:spTree>
    <p:extLst>
      <p:ext uri="{BB962C8B-B14F-4D97-AF65-F5344CB8AC3E}">
        <p14:creationId xmlns:p14="http://schemas.microsoft.com/office/powerpoint/2010/main" val="256086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33A315-5BAB-46EA-A3C5-D42D43E98F63}"/>
              </a:ext>
            </a:extLst>
          </p:cNvPr>
          <p:cNvSpPr>
            <a:spLocks noGrp="1"/>
          </p:cNvSpPr>
          <p:nvPr>
            <p:ph type="title"/>
          </p:nvPr>
        </p:nvSpPr>
        <p:spPr>
          <a:xfrm>
            <a:off x="457200" y="274638"/>
            <a:ext cx="8229600" cy="1143000"/>
          </a:xfrm>
        </p:spPr>
        <p:txBody>
          <a:bodyPr wrap="square" anchor="ctr">
            <a:normAutofit/>
          </a:bodyPr>
          <a:lstStyle/>
          <a:p>
            <a:r>
              <a:rPr lang="sv-SE" dirty="0"/>
              <a:t>Målkonflikter</a:t>
            </a:r>
          </a:p>
        </p:txBody>
      </p:sp>
      <p:pic>
        <p:nvPicPr>
          <p:cNvPr id="6" name="Bildobjekt 5" descr="En bild som visar utomhus, himmel, natur, kust&#10;&#10;Automatiskt genererad beskrivning">
            <a:extLst>
              <a:ext uri="{FF2B5EF4-FFF2-40B4-BE49-F238E27FC236}">
                <a16:creationId xmlns:a16="http://schemas.microsoft.com/office/drawing/2014/main" id="{B7896AC0-851A-48E3-B297-12462FAB431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1937" r="21141" b="3"/>
          <a:stretch/>
        </p:blipFill>
        <p:spPr>
          <a:xfrm>
            <a:off x="457200" y="1600200"/>
            <a:ext cx="4038600" cy="4525963"/>
          </a:xfrm>
          <a:prstGeom prst="rect">
            <a:avLst/>
          </a:prstGeom>
          <a:noFill/>
        </p:spPr>
      </p:pic>
      <p:sp>
        <p:nvSpPr>
          <p:cNvPr id="3" name="Platshållare för innehåll 2">
            <a:extLst>
              <a:ext uri="{FF2B5EF4-FFF2-40B4-BE49-F238E27FC236}">
                <a16:creationId xmlns:a16="http://schemas.microsoft.com/office/drawing/2014/main" id="{34A33F34-113A-4790-BDB8-BFC251A5865F}"/>
              </a:ext>
            </a:extLst>
          </p:cNvPr>
          <p:cNvSpPr>
            <a:spLocks noGrp="1"/>
          </p:cNvSpPr>
          <p:nvPr>
            <p:ph sz="half" idx="2"/>
          </p:nvPr>
        </p:nvSpPr>
        <p:spPr>
          <a:xfrm>
            <a:off x="4648200" y="1600200"/>
            <a:ext cx="4038600" cy="4525963"/>
          </a:xfrm>
        </p:spPr>
        <p:txBody>
          <a:bodyPr>
            <a:normAutofit/>
          </a:bodyPr>
          <a:lstStyle/>
          <a:p>
            <a:pPr>
              <a:lnSpc>
                <a:spcPct val="90000"/>
              </a:lnSpc>
              <a:spcAft>
                <a:spcPts val="600"/>
              </a:spcAft>
            </a:pPr>
            <a:r>
              <a:rPr lang="sv-SE" sz="2000" dirty="0"/>
              <a:t>De metoder som används för att nå språkmålen kan inte användas eftersom de strider mot pandemirestriktionerna</a:t>
            </a:r>
          </a:p>
          <a:p>
            <a:pPr>
              <a:lnSpc>
                <a:spcPct val="90000"/>
              </a:lnSpc>
              <a:spcAft>
                <a:spcPts val="600"/>
              </a:spcAft>
            </a:pPr>
            <a:r>
              <a:rPr lang="sv-SE" sz="2000" dirty="0"/>
              <a:t>Kommunens viktigaste verksamheter (vård, skola och omsorg) går före, även under pandemin.</a:t>
            </a:r>
          </a:p>
        </p:txBody>
      </p:sp>
      <p:sp>
        <p:nvSpPr>
          <p:cNvPr id="4" name="Platshållare för bildnummer 3">
            <a:extLst>
              <a:ext uri="{FF2B5EF4-FFF2-40B4-BE49-F238E27FC236}">
                <a16:creationId xmlns:a16="http://schemas.microsoft.com/office/drawing/2014/main" id="{AA3AD477-8EF9-4E34-8659-91DC9824AFF2}"/>
              </a:ext>
            </a:extLst>
          </p:cNvPr>
          <p:cNvSpPr>
            <a:spLocks noGrp="1"/>
          </p:cNvSpPr>
          <p:nvPr>
            <p:ph type="sldNum" sz="quarter" idx="10"/>
          </p:nvPr>
        </p:nvSpPr>
        <p:spPr>
          <a:xfrm>
            <a:off x="7010400" y="6669088"/>
            <a:ext cx="2133600" cy="188912"/>
          </a:xfrm>
        </p:spPr>
        <p:txBody>
          <a:bodyPr wrap="square" anchor="t">
            <a:normAutofit/>
          </a:bodyPr>
          <a:lstStyle/>
          <a:p>
            <a:pPr>
              <a:lnSpc>
                <a:spcPct val="90000"/>
              </a:lnSpc>
              <a:spcAft>
                <a:spcPts val="600"/>
              </a:spcAft>
            </a:pPr>
            <a:fld id="{7E783960-0A41-414F-8050-586693736073}" type="slidenum">
              <a:rPr lang="sv-SE" altLang="sv-SE" sz="700" smtClean="0"/>
              <a:pPr>
                <a:lnSpc>
                  <a:spcPct val="90000"/>
                </a:lnSpc>
                <a:spcAft>
                  <a:spcPts val="600"/>
                </a:spcAft>
              </a:pPr>
              <a:t>9</a:t>
            </a:fld>
            <a:endParaRPr lang="sv-SE" altLang="sv-SE" sz="700"/>
          </a:p>
        </p:txBody>
      </p:sp>
    </p:spTree>
    <p:extLst>
      <p:ext uri="{BB962C8B-B14F-4D97-AF65-F5344CB8AC3E}">
        <p14:creationId xmlns:p14="http://schemas.microsoft.com/office/powerpoint/2010/main" val="3649294254"/>
      </p:ext>
    </p:extLst>
  </p:cSld>
  <p:clrMapOvr>
    <a:masterClrMapping/>
  </p:clrMapOvr>
</p:sld>
</file>

<file path=ppt/theme/theme1.xml><?xml version="1.0" encoding="utf-8"?>
<a:theme xmlns:a="http://schemas.openxmlformats.org/drawingml/2006/main" name="D-läns pp_mall_liggande">
  <a:themeElements>
    <a:clrScheme name="D-läns pp_mall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läns pp_mall_ligga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läns pp_mall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läns pp_mall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läns pp_mall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läns pp_mall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läns pp_mall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läns pp_mall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läns pp_mall_liggan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läns pp_mall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läns pp_mall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läns pp_mall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läns pp_mall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läns pp_mall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ubrik xmlns="a1581e82-ad06-4987-800f-fdafb7740d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1D8592859A83E40BBF4D3F958D4C4FA" ma:contentTypeVersion="8" ma:contentTypeDescription="Skapa ett nytt dokument." ma:contentTypeScope="" ma:versionID="2b8cc85ca004db164d566b6e9bc95f51">
  <xsd:schema xmlns:xsd="http://www.w3.org/2001/XMLSchema" xmlns:xs="http://www.w3.org/2001/XMLSchema" xmlns:p="http://schemas.microsoft.com/office/2006/metadata/properties" xmlns:ns2="a1581e82-ad06-4987-800f-fdafb7740d11" targetNamespace="http://schemas.microsoft.com/office/2006/metadata/properties" ma:root="true" ma:fieldsID="8d5e1cea33f889b50202984a99fec989" ns2:_="">
    <xsd:import namespace="a1581e82-ad06-4987-800f-fdafb7740d11"/>
    <xsd:element name="properties">
      <xsd:complexType>
        <xsd:sequence>
          <xsd:element name="documentManagement">
            <xsd:complexType>
              <xsd:all>
                <xsd:element ref="ns2:Rubri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581e82-ad06-4987-800f-fdafb7740d11" elementFormDefault="qualified">
    <xsd:import namespace="http://schemas.microsoft.com/office/2006/documentManagement/types"/>
    <xsd:import namespace="http://schemas.microsoft.com/office/infopath/2007/PartnerControls"/>
    <xsd:element name="Rubrik" ma:index="4" nillable="true" ma:displayName="Rubrik" ma:internalName="Rubrik"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nehållstyp" ma:readOnly="true"/>
        <xsd:element ref="dc:title" minOccurs="0" maxOccurs="1" ma:index="3" ma:displayName="Använd ej"/>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1F9476-47DF-4A6A-913E-AD3B90EE3E21}">
  <ds:schemaRefs>
    <ds:schemaRef ds:uri="http://schemas.microsoft.com/sharepoint/v3/contenttype/forms"/>
  </ds:schemaRefs>
</ds:datastoreItem>
</file>

<file path=customXml/itemProps2.xml><?xml version="1.0" encoding="utf-8"?>
<ds:datastoreItem xmlns:ds="http://schemas.openxmlformats.org/officeDocument/2006/customXml" ds:itemID="{08DF4CDC-36DE-4629-8796-3734FEE5CEBB}">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a1581e82-ad06-4987-800f-fdafb7740d11"/>
    <ds:schemaRef ds:uri="http://www.w3.org/XML/1998/namespace"/>
  </ds:schemaRefs>
</ds:datastoreItem>
</file>

<file path=customXml/itemProps3.xml><?xml version="1.0" encoding="utf-8"?>
<ds:datastoreItem xmlns:ds="http://schemas.openxmlformats.org/officeDocument/2006/customXml" ds:itemID="{9F9CA4D7-FB0E-4192-A1B7-58E1825EAE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581e82-ad06-4987-800f-fdafb7740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252</TotalTime>
  <Words>758</Words>
  <Application>Microsoft Office PowerPoint</Application>
  <PresentationFormat>Bildspel på skärmen (4:3)</PresentationFormat>
  <Paragraphs>166</Paragraphs>
  <Slides>18</Slides>
  <Notes>17</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18</vt:i4>
      </vt:variant>
    </vt:vector>
  </HeadingPairs>
  <TitlesOfParts>
    <vt:vector size="23" baseType="lpstr">
      <vt:lpstr>Arial</vt:lpstr>
      <vt:lpstr>Calibri</vt:lpstr>
      <vt:lpstr>Calibri Light</vt:lpstr>
      <vt:lpstr>D-läns pp_mall_liggande</vt:lpstr>
      <vt:lpstr>Anpassad formgivning</vt:lpstr>
      <vt:lpstr>Konsekvensanalys</vt:lpstr>
      <vt:lpstr>Problemet</vt:lpstr>
      <vt:lpstr>Varför är detta ett problem?</vt:lpstr>
      <vt:lpstr>Vad har orsakat problemet?</vt:lpstr>
      <vt:lpstr>Problemets omfattning</vt:lpstr>
      <vt:lpstr>Finns fastlagda mål?</vt:lpstr>
      <vt:lpstr>Omformulerade mål</vt:lpstr>
      <vt:lpstr>Föreslagna mål</vt:lpstr>
      <vt:lpstr>Målkonflikter</vt:lpstr>
      <vt:lpstr>Om ingenting görs</vt:lpstr>
      <vt:lpstr>Möjliga åtgärder</vt:lpstr>
      <vt:lpstr>Styrmedel</vt:lpstr>
      <vt:lpstr>Tänkbara åtgärder</vt:lpstr>
      <vt:lpstr>Hur kan åtgärden lösa problemet?</vt:lpstr>
      <vt:lpstr>Samband mellan åtgärd och mål</vt:lpstr>
      <vt:lpstr>Sidofaktorer som kan påverka  </vt:lpstr>
      <vt:lpstr>Krav för måluppfyllelse </vt:lpstr>
      <vt:lpstr>Tack för uppmärksamheten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Konsekvensanalys</dc:title>
  <dc:creator>Riad Lucie</dc:creator>
  <cp:lastModifiedBy>Riad Lucie</cp:lastModifiedBy>
  <cp:revision>18</cp:revision>
  <dcterms:created xsi:type="dcterms:W3CDTF">2021-03-17T12:24:46Z</dcterms:created>
  <dcterms:modified xsi:type="dcterms:W3CDTF">2021-04-06T13:06:46Z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0x01010091D8592859A83E40BBF4D3F958D4C4FA</vt:lpwstr>
  </property>
</Properties>
</file>